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6" r:id="rId1"/>
    <p:sldMasterId id="2147483677" r:id="rId2"/>
  </p:sldMasterIdLst>
  <p:notesMasterIdLst>
    <p:notesMasterId r:id="rId4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AB94D9F-AE67-451C-B2A9-32E824AD7221}">
  <a:tblStyle styleId="{6AB94D9F-AE67-451C-B2A9-32E824AD7221}" styleName="Table_0">
    <a:wholeTbl>
      <a:tcTxStyle b="off" i="off">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72231292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rtl="0">
              <a:spcBef>
                <a:spcPts val="0"/>
              </a:spcBef>
              <a:buNone/>
            </a:pPr>
            <a:endParaRPr/>
          </a:p>
        </p:txBody>
      </p:sp>
      <p:sp>
        <p:nvSpPr>
          <p:cNvPr id="125" name="Shape 12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39" name="Shape 33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52" name="Shape 35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358" name="Shape 35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87" name="Shape 3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401" name="Shape 40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92" name="Shape 19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Shape 40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08" name="Shape 4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4" name="Shape 4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3" name="Shape 4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9" name="Shape 4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6" name="Shape 4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8" name="Shape 4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198" name="Shape 198"/>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Shape 47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75" name="Shape 4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1" name="Shape 4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7" name="Shape 4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3" name="Shape 4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9" name="Shape 4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1" name="Shape 5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6" name="Shape 5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2" name="Shape 5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4" name="Shape 5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0" name="Shape 5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15" name="Shape 215"/>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21" name="Shape 221"/>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0" name="Shape 230"/>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lvl="0">
              <a:spcBef>
                <a:spcPts val="0"/>
              </a:spcBef>
              <a:buNone/>
            </a:pPr>
            <a:endParaRPr/>
          </a:p>
        </p:txBody>
      </p:sp>
      <p:sp>
        <p:nvSpPr>
          <p:cNvPr id="236" name="Shape 236"/>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p:nvPr/>
        </p:nvSpPr>
        <p:spPr>
          <a:xfrm>
            <a:off x="0" y="1447800"/>
            <a:ext cx="3352799" cy="5410200"/>
          </a:xfrm>
          <a:prstGeom prst="rect">
            <a:avLst/>
          </a:prstGeom>
          <a:solidFill>
            <a:srgbClr val="36609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7" name="Shape 17"/>
          <p:cNvSpPr/>
          <p:nvPr/>
        </p:nvSpPr>
        <p:spPr>
          <a:xfrm>
            <a:off x="0" y="0"/>
            <a:ext cx="9144000" cy="1447800"/>
          </a:xfrm>
          <a:prstGeom prst="rect">
            <a:avLst/>
          </a:prstGeom>
          <a:solidFill>
            <a:srgbClr val="24406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18" name="Shape 1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9" name="Shape 19"/>
          <p:cNvSpPr txBox="1">
            <a:spLocks noGrp="1"/>
          </p:cNvSpPr>
          <p:nvPr>
            <p:ph type="ctrTitle"/>
          </p:nvPr>
        </p:nvSpPr>
        <p:spPr>
          <a:xfrm>
            <a:off x="228600" y="209553"/>
            <a:ext cx="8686800" cy="11619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4400" b="1" i="0" u="none" strike="noStrike" cap="none">
                <a:solidFill>
                  <a:schemeClr val="lt1"/>
                </a:solidFill>
                <a:latin typeface="Arial"/>
                <a:ea typeface="Arial"/>
                <a:cs typeface="Arial"/>
                <a:sym typeface="Arial"/>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20" name="Shape 20"/>
          <p:cNvSpPr txBox="1">
            <a:spLocks noGrp="1"/>
          </p:cNvSpPr>
          <p:nvPr>
            <p:ph type="subTitle" idx="1"/>
          </p:nvPr>
        </p:nvSpPr>
        <p:spPr>
          <a:xfrm>
            <a:off x="228600" y="1905000"/>
            <a:ext cx="2438399" cy="4572000"/>
          </a:xfrm>
          <a:prstGeom prst="rect">
            <a:avLst/>
          </a:prstGeom>
          <a:noFill/>
          <a:ln>
            <a:noFill/>
          </a:ln>
        </p:spPr>
        <p:txBody>
          <a:bodyPr lIns="91425" tIns="91425" rIns="91425" bIns="91425" anchor="ctr" anchorCtr="0"/>
          <a:lstStyle>
            <a:lvl1pPr marL="0" marR="0" lvl="0" indent="0" algn="ctr" rtl="0">
              <a:spcBef>
                <a:spcPts val="640"/>
              </a:spcBef>
              <a:buClr>
                <a:schemeClr val="lt1"/>
              </a:buClr>
              <a:buFont typeface="Arial"/>
              <a:buNone/>
              <a:defRPr sz="3200" b="1" i="0" u="none" strike="noStrike" cap="none">
                <a:solidFill>
                  <a:schemeClr val="lt1"/>
                </a:solidFill>
                <a:latin typeface="Arial"/>
                <a:ea typeface="Arial"/>
                <a:cs typeface="Arial"/>
                <a:sym typeface="Arial"/>
              </a:defRPr>
            </a:lvl1pPr>
            <a:lvl2pPr marL="457200" marR="0" lvl="1" indent="0" algn="ctr" rtl="0">
              <a:spcBef>
                <a:spcPts val="560"/>
              </a:spcBef>
              <a:buClr>
                <a:srgbClr val="888888"/>
              </a:buClr>
              <a:buFont typeface="Arial"/>
              <a:buNone/>
              <a:defRPr sz="2800" b="0" i="0" u="none" strike="noStrike" cap="none">
                <a:solidFill>
                  <a:srgbClr val="888888"/>
                </a:solidFill>
                <a:latin typeface="Arial"/>
                <a:ea typeface="Arial"/>
                <a:cs typeface="Arial"/>
                <a:sym typeface="Arial"/>
              </a:defRPr>
            </a:lvl2pPr>
            <a:lvl3pPr marL="914400" marR="0" lvl="2" indent="0" algn="ctr" rtl="0">
              <a:spcBef>
                <a:spcPts val="480"/>
              </a:spcBef>
              <a:buClr>
                <a:srgbClr val="888888"/>
              </a:buClr>
              <a:buFont typeface="Arial"/>
              <a:buNone/>
              <a:defRPr sz="2400" b="0" i="0" u="none" strike="noStrike" cap="none">
                <a:solidFill>
                  <a:srgbClr val="888888"/>
                </a:solidFill>
                <a:latin typeface="Arial"/>
                <a:ea typeface="Arial"/>
                <a:cs typeface="Arial"/>
                <a:sym typeface="Arial"/>
              </a:defRPr>
            </a:lvl3pPr>
            <a:lvl4pPr marL="1371600" marR="0" lvl="3"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4pPr>
            <a:lvl5pPr marL="1828800" marR="0" lvl="4"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28600"/>
            <a:ext cx="8229600" cy="762000"/>
          </a:xfrm>
          <a:prstGeom prst="rect">
            <a:avLst/>
          </a:prstGeom>
          <a:noFill/>
          <a:ln>
            <a:noFill/>
          </a:ln>
        </p:spPr>
        <p:txBody>
          <a:bodyPr lIns="91425" tIns="91425" rIns="91425" bIns="91425" anchor="ctr" anchorCtr="0"/>
          <a:lstStyle>
            <a:lvl1pPr lvl="0" algn="ctr" rtl="0">
              <a:spcBef>
                <a:spcPts val="0"/>
              </a:spcBef>
              <a:buClr>
                <a:schemeClr val="lt1"/>
              </a:buClr>
              <a:buFont typeface="Arial"/>
              <a:buNone/>
              <a:defRPr sz="4400" b="1">
                <a:solidFill>
                  <a:schemeClr val="lt1"/>
                </a:solidFill>
                <a:latin typeface="Arial"/>
                <a:ea typeface="Arial"/>
                <a:cs typeface="Arial"/>
                <a:sym typeface="Aria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0" name="Shape 90"/>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3"/>
        <p:cNvGrpSpPr/>
        <p:nvPr/>
      </p:nvGrpSpPr>
      <p:grpSpPr>
        <a:xfrm>
          <a:off x="0" y="0"/>
          <a:ext cx="0" cy="0"/>
          <a:chOff x="0" y="0"/>
          <a:chExt cx="0" cy="0"/>
        </a:xfrm>
      </p:grpSpPr>
      <p:sp>
        <p:nvSpPr>
          <p:cNvPr id="94" name="Shape 94"/>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3050"/>
            <a:ext cx="3008399" cy="1161900"/>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9" name="Shape 99"/>
          <p:cNvSpPr txBox="1">
            <a:spLocks noGrp="1"/>
          </p:cNvSpPr>
          <p:nvPr>
            <p:ph type="body" idx="1"/>
          </p:nvPr>
        </p:nvSpPr>
        <p:spPr>
          <a:xfrm>
            <a:off x="3575050" y="273050"/>
            <a:ext cx="5111699" cy="5852999"/>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100" name="Shape 100"/>
          <p:cNvSpPr txBox="1">
            <a:spLocks noGrp="1"/>
          </p:cNvSpPr>
          <p:nvPr>
            <p:ph type="body" idx="2"/>
          </p:nvPr>
        </p:nvSpPr>
        <p:spPr>
          <a:xfrm>
            <a:off x="457200" y="1435100"/>
            <a:ext cx="3008399" cy="4691099"/>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101" name="Shape 101"/>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1792288" y="4800600"/>
            <a:ext cx="5486399" cy="566699"/>
          </a:xfrm>
          <a:prstGeom prst="rect">
            <a:avLst/>
          </a:prstGeom>
          <a:noFill/>
          <a:ln>
            <a:noFill/>
          </a:ln>
        </p:spPr>
        <p:txBody>
          <a:bodyPr lIns="91425" tIns="91425" rIns="91425" bIns="91425" anchor="b" anchorCtr="0"/>
          <a:lstStyle>
            <a:lvl1pPr lvl="0" algn="l" rtl="0">
              <a:spcBef>
                <a:spcPts val="0"/>
              </a:spcBef>
              <a:defRPr sz="2000" b="1"/>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6" name="Shape 106"/>
          <p:cNvSpPr>
            <a:spLocks noGrp="1"/>
          </p:cNvSpPr>
          <p:nvPr>
            <p:ph type="pic" idx="2"/>
          </p:nvPr>
        </p:nvSpPr>
        <p:spPr>
          <a:xfrm>
            <a:off x="1792288" y="612775"/>
            <a:ext cx="5486399" cy="4114800"/>
          </a:xfrm>
          <a:prstGeom prst="rect">
            <a:avLst/>
          </a:prstGeom>
          <a:noFill/>
          <a:ln>
            <a:noFill/>
          </a:ln>
        </p:spPr>
      </p:sp>
      <p:sp>
        <p:nvSpPr>
          <p:cNvPr id="107" name="Shape 107"/>
          <p:cNvSpPr txBox="1">
            <a:spLocks noGrp="1"/>
          </p:cNvSpPr>
          <p:nvPr>
            <p:ph type="body" idx="1"/>
          </p:nvPr>
        </p:nvSpPr>
        <p:spPr>
          <a:xfrm>
            <a:off x="1792288" y="5367337"/>
            <a:ext cx="5486399" cy="804899"/>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Calibri"/>
              <a:buNone/>
              <a:defRPr sz="900"/>
            </a:lvl6pPr>
            <a:lvl7pPr marL="2743200" lvl="6" indent="0" rtl="0">
              <a:spcBef>
                <a:spcPts val="0"/>
              </a:spcBef>
              <a:buFont typeface="Calibri"/>
              <a:buNone/>
              <a:defRPr sz="900"/>
            </a:lvl7pPr>
            <a:lvl8pPr marL="3200400" lvl="7" indent="0" rtl="0">
              <a:spcBef>
                <a:spcPts val="0"/>
              </a:spcBef>
              <a:buFont typeface="Calibri"/>
              <a:buNone/>
              <a:defRPr sz="900"/>
            </a:lvl8pPr>
            <a:lvl9pPr marL="3657600" lvl="8" indent="0" rtl="0">
              <a:spcBef>
                <a:spcPts val="0"/>
              </a:spcBef>
              <a:buFont typeface="Calibri"/>
              <a:buNone/>
              <a:defRPr sz="900"/>
            </a:lvl9pPr>
          </a:lstStyle>
          <a:p>
            <a:endParaRPr/>
          </a:p>
        </p:txBody>
      </p:sp>
      <p:sp>
        <p:nvSpPr>
          <p:cNvPr id="108" name="Shape 108"/>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28600"/>
            <a:ext cx="8229600" cy="762000"/>
          </a:xfrm>
          <a:prstGeom prst="rect">
            <a:avLst/>
          </a:prstGeom>
          <a:noFill/>
          <a:ln>
            <a:noFill/>
          </a:ln>
        </p:spPr>
        <p:txBody>
          <a:bodyPr lIns="91425" tIns="91425" rIns="91425" bIns="91425" anchor="ctr" anchorCtr="0"/>
          <a:lstStyle>
            <a:lvl1pPr lvl="0" algn="ctr" rtl="0">
              <a:spcBef>
                <a:spcPts val="0"/>
              </a:spcBef>
              <a:buClr>
                <a:schemeClr val="lt1"/>
              </a:buClr>
              <a:buFont typeface="Arial"/>
              <a:buNone/>
              <a:defRPr sz="4400" b="1">
                <a:solidFill>
                  <a:schemeClr val="lt1"/>
                </a:solidFill>
                <a:latin typeface="Arial"/>
                <a:ea typeface="Arial"/>
                <a:cs typeface="Arial"/>
                <a:sym typeface="Aria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3" name="Shape 113"/>
          <p:cNvSpPr txBox="1">
            <a:spLocks noGrp="1"/>
          </p:cNvSpPr>
          <p:nvPr>
            <p:ph type="body" idx="1"/>
          </p:nvPr>
        </p:nvSpPr>
        <p:spPr>
          <a:xfrm rot="5400000">
            <a:off x="2880450" y="319950"/>
            <a:ext cx="4449899" cy="7162799"/>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14" name="Shape 114"/>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rot="5400000">
            <a:off x="4732349" y="2171687"/>
            <a:ext cx="5851500" cy="2057400"/>
          </a:xfrm>
          <a:prstGeom prst="rect">
            <a:avLst/>
          </a:prstGeom>
          <a:noFill/>
          <a:ln>
            <a:noFill/>
          </a:ln>
        </p:spPr>
        <p:txBody>
          <a:bodyPr lIns="91425" tIns="91425" rIns="91425" bIns="91425" anchor="ctr" anchorCtr="0"/>
          <a:lstStyle>
            <a:lvl1pPr lvl="0" algn="ctr" rtl="0">
              <a:spcBef>
                <a:spcPts val="0"/>
              </a:spcBef>
              <a:buClr>
                <a:schemeClr val="lt1"/>
              </a:buClr>
              <a:buFont typeface="Arial"/>
              <a:buNone/>
              <a:defRPr sz="4400" b="1">
                <a:solidFill>
                  <a:schemeClr val="lt1"/>
                </a:solidFill>
                <a:latin typeface="Arial"/>
                <a:ea typeface="Arial"/>
                <a:cs typeface="Arial"/>
                <a:sym typeface="Aria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9" name="Shape 119"/>
          <p:cNvSpPr txBox="1">
            <a:spLocks noGrp="1"/>
          </p:cNvSpPr>
          <p:nvPr>
            <p:ph type="body" idx="1"/>
          </p:nvPr>
        </p:nvSpPr>
        <p:spPr>
          <a:xfrm rot="5400000">
            <a:off x="541350" y="190488"/>
            <a:ext cx="5851500" cy="6019799"/>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20" name="Shape 120"/>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21" name="Shape 12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22" name="Shape 122"/>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11708" y="992766"/>
            <a:ext cx="8520599" cy="2736899"/>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135" name="Shape 135"/>
          <p:cNvSpPr txBox="1">
            <a:spLocks noGrp="1"/>
          </p:cNvSpPr>
          <p:nvPr>
            <p:ph type="subTitle" idx="1"/>
          </p:nvPr>
        </p:nvSpPr>
        <p:spPr>
          <a:xfrm>
            <a:off x="311700" y="3778833"/>
            <a:ext cx="8520599" cy="1056899"/>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136" name="Shape 136"/>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2867800"/>
            <a:ext cx="8520599" cy="1122299"/>
          </a:xfrm>
          <a:prstGeom prst="rect">
            <a:avLst/>
          </a:prstGeom>
        </p:spPr>
        <p:txBody>
          <a:bodyPr lIns="91425" tIns="91425" rIns="91425" bIns="91425" anchor="ctr"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endParaRPr/>
          </a:p>
        </p:txBody>
      </p:sp>
      <p:sp>
        <p:nvSpPr>
          <p:cNvPr id="139" name="Shape 13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2" name="Shape 142"/>
          <p:cNvSpPr txBox="1">
            <a:spLocks noGrp="1"/>
          </p:cNvSpPr>
          <p:nvPr>
            <p:ph type="body" idx="1"/>
          </p:nvPr>
        </p:nvSpPr>
        <p:spPr>
          <a:xfrm>
            <a:off x="311700" y="1536633"/>
            <a:ext cx="8520599" cy="45551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3" name="Shape 143"/>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6" name="Shape 146"/>
          <p:cNvSpPr txBox="1">
            <a:spLocks noGrp="1"/>
          </p:cNvSpPr>
          <p:nvPr>
            <p:ph type="body" idx="1"/>
          </p:nvPr>
        </p:nvSpPr>
        <p:spPr>
          <a:xfrm>
            <a:off x="311700" y="1536633"/>
            <a:ext cx="3999899" cy="45551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47" name="Shape 147"/>
          <p:cNvSpPr txBox="1">
            <a:spLocks noGrp="1"/>
          </p:cNvSpPr>
          <p:nvPr>
            <p:ph type="body" idx="2"/>
          </p:nvPr>
        </p:nvSpPr>
        <p:spPr>
          <a:xfrm>
            <a:off x="4832400" y="1536633"/>
            <a:ext cx="3999899" cy="4555199"/>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48" name="Shape 148"/>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4"/>
        <p:cNvGrpSpPr/>
        <p:nvPr/>
      </p:nvGrpSpPr>
      <p:grpSpPr>
        <a:xfrm>
          <a:off x="0" y="0"/>
          <a:ext cx="0" cy="0"/>
          <a:chOff x="0" y="0"/>
          <a:chExt cx="0" cy="0"/>
        </a:xfrm>
      </p:grpSpPr>
      <p:sp>
        <p:nvSpPr>
          <p:cNvPr id="25" name="Shape 25"/>
          <p:cNvSpPr/>
          <p:nvPr/>
        </p:nvSpPr>
        <p:spPr>
          <a:xfrm>
            <a:off x="0" y="1447800"/>
            <a:ext cx="1524000" cy="5410200"/>
          </a:xfrm>
          <a:prstGeom prst="rect">
            <a:avLst/>
          </a:prstGeom>
          <a:solidFill>
            <a:srgbClr val="36609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26" name="Shape 26"/>
          <p:cNvSpPr/>
          <p:nvPr/>
        </p:nvSpPr>
        <p:spPr>
          <a:xfrm>
            <a:off x="0" y="0"/>
            <a:ext cx="9144000" cy="1447800"/>
          </a:xfrm>
          <a:prstGeom prst="rect">
            <a:avLst/>
          </a:prstGeom>
          <a:solidFill>
            <a:srgbClr val="24406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27" name="Shape 2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28" name="Shape 28"/>
          <p:cNvSpPr txBox="1">
            <a:spLocks noGrp="1"/>
          </p:cNvSpPr>
          <p:nvPr>
            <p:ph type="title"/>
          </p:nvPr>
        </p:nvSpPr>
        <p:spPr>
          <a:xfrm>
            <a:off x="457200" y="228600"/>
            <a:ext cx="8229600" cy="762000"/>
          </a:xfrm>
          <a:prstGeom prst="rect">
            <a:avLst/>
          </a:prstGeom>
          <a:noFill/>
          <a:ln>
            <a:noFill/>
          </a:ln>
        </p:spPr>
        <p:txBody>
          <a:bodyPr lIns="91425" tIns="91425" rIns="91425" bIns="91425" anchor="ctr" anchorCtr="0"/>
          <a:lstStyle>
            <a:lvl1pPr lvl="0" algn="ctr" rtl="0">
              <a:spcBef>
                <a:spcPts val="0"/>
              </a:spcBef>
              <a:buClr>
                <a:schemeClr val="lt1"/>
              </a:buClr>
              <a:buFont typeface="Arial"/>
              <a:buNone/>
              <a:defRPr sz="4400" b="1">
                <a:solidFill>
                  <a:schemeClr val="lt1"/>
                </a:solidFill>
                <a:latin typeface="Arial"/>
                <a:ea typeface="Arial"/>
                <a:cs typeface="Arial"/>
                <a:sym typeface="Aria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9" name="Shape 29"/>
          <p:cNvSpPr txBox="1">
            <a:spLocks noGrp="1"/>
          </p:cNvSpPr>
          <p:nvPr>
            <p:ph type="body" idx="1"/>
          </p:nvPr>
        </p:nvSpPr>
        <p:spPr>
          <a:xfrm>
            <a:off x="1524000" y="1676400"/>
            <a:ext cx="7162799" cy="4449899"/>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1" name="Shape 151"/>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740800"/>
            <a:ext cx="2807999" cy="1007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154" name="Shape 154"/>
          <p:cNvSpPr txBox="1">
            <a:spLocks noGrp="1"/>
          </p:cNvSpPr>
          <p:nvPr>
            <p:ph type="body" idx="1"/>
          </p:nvPr>
        </p:nvSpPr>
        <p:spPr>
          <a:xfrm>
            <a:off x="311700" y="1852800"/>
            <a:ext cx="2807999" cy="42393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155" name="Shape 15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Main point">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490250" y="600200"/>
            <a:ext cx="6367800" cy="5454299"/>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158" name="Shape 158"/>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159"/>
        <p:cNvGrpSpPr/>
        <p:nvPr/>
      </p:nvGrpSpPr>
      <p:grpSpPr>
        <a:xfrm>
          <a:off x="0" y="0"/>
          <a:ext cx="0" cy="0"/>
          <a:chOff x="0" y="0"/>
          <a:chExt cx="0" cy="0"/>
        </a:xfrm>
      </p:grpSpPr>
      <p:sp>
        <p:nvSpPr>
          <p:cNvPr id="160" name="Shape 160"/>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161" name="Shape 161"/>
          <p:cNvSpPr txBox="1">
            <a:spLocks noGrp="1"/>
          </p:cNvSpPr>
          <p:nvPr>
            <p:ph type="title"/>
          </p:nvPr>
        </p:nvSpPr>
        <p:spPr>
          <a:xfrm>
            <a:off x="265500" y="1644233"/>
            <a:ext cx="4045199" cy="19764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162" name="Shape 162"/>
          <p:cNvSpPr txBox="1">
            <a:spLocks noGrp="1"/>
          </p:cNvSpPr>
          <p:nvPr>
            <p:ph type="subTitle" idx="1"/>
          </p:nvPr>
        </p:nvSpPr>
        <p:spPr>
          <a:xfrm>
            <a:off x="265500" y="3737433"/>
            <a:ext cx="4045199" cy="16467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163" name="Shape 163"/>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64" name="Shape 164"/>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aption">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rtl="0">
              <a:lnSpc>
                <a:spcPct val="100000"/>
              </a:lnSpc>
              <a:spcBef>
                <a:spcPts val="0"/>
              </a:spcBef>
              <a:spcAft>
                <a:spcPts val="0"/>
              </a:spcAft>
              <a:buNone/>
              <a:defRPr/>
            </a:lvl1pPr>
          </a:lstStyle>
          <a:p>
            <a:endParaRPr/>
          </a:p>
        </p:txBody>
      </p:sp>
      <p:sp>
        <p:nvSpPr>
          <p:cNvPr id="167" name="Shape 16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ig number">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311700" y="1474833"/>
            <a:ext cx="8520599" cy="2618099"/>
          </a:xfrm>
          <a:prstGeom prst="rect">
            <a:avLst/>
          </a:prstGeom>
        </p:spPr>
        <p:txBody>
          <a:bodyPr lIns="91425" tIns="91425" rIns="91425" bIns="91425" anchor="b" anchorCtr="0"/>
          <a:lstStyle>
            <a:lvl1pPr lvl="0" algn="ctr" rtl="0">
              <a:spcBef>
                <a:spcPts val="0"/>
              </a:spcBef>
              <a:buSzPct val="100000"/>
              <a:defRPr sz="12000"/>
            </a:lvl1pPr>
            <a:lvl2pPr lvl="1" algn="ctr" rtl="0">
              <a:spcBef>
                <a:spcPts val="0"/>
              </a:spcBef>
              <a:buSzPct val="100000"/>
              <a:defRPr sz="12000"/>
            </a:lvl2pPr>
            <a:lvl3pPr lvl="2" algn="ctr" rtl="0">
              <a:spcBef>
                <a:spcPts val="0"/>
              </a:spcBef>
              <a:buSzPct val="100000"/>
              <a:defRPr sz="12000"/>
            </a:lvl3pPr>
            <a:lvl4pPr lvl="3" algn="ctr" rtl="0">
              <a:spcBef>
                <a:spcPts val="0"/>
              </a:spcBef>
              <a:buSzPct val="100000"/>
              <a:defRPr sz="12000"/>
            </a:lvl4pPr>
            <a:lvl5pPr lvl="4" algn="ctr" rtl="0">
              <a:spcBef>
                <a:spcPts val="0"/>
              </a:spcBef>
              <a:buSzPct val="100000"/>
              <a:defRPr sz="12000"/>
            </a:lvl5pPr>
            <a:lvl6pPr lvl="5" algn="ctr" rtl="0">
              <a:spcBef>
                <a:spcPts val="0"/>
              </a:spcBef>
              <a:buSzPct val="100000"/>
              <a:defRPr sz="12000"/>
            </a:lvl6pPr>
            <a:lvl7pPr lvl="6" algn="ctr" rtl="0">
              <a:spcBef>
                <a:spcPts val="0"/>
              </a:spcBef>
              <a:buSzPct val="100000"/>
              <a:defRPr sz="12000"/>
            </a:lvl7pPr>
            <a:lvl8pPr lvl="7" algn="ctr" rtl="0">
              <a:spcBef>
                <a:spcPts val="0"/>
              </a:spcBef>
              <a:buSzPct val="100000"/>
              <a:defRPr sz="12000"/>
            </a:lvl8pPr>
            <a:lvl9pPr lvl="8" algn="ctr" rtl="0">
              <a:spcBef>
                <a:spcPts val="0"/>
              </a:spcBef>
              <a:buSzPct val="100000"/>
              <a:defRPr sz="12000"/>
            </a:lvl9pPr>
          </a:lstStyle>
          <a:p>
            <a:endParaRPr/>
          </a:p>
        </p:txBody>
      </p:sp>
      <p:sp>
        <p:nvSpPr>
          <p:cNvPr id="170" name="Shape 170"/>
          <p:cNvSpPr txBox="1">
            <a:spLocks noGrp="1"/>
          </p:cNvSpPr>
          <p:nvPr>
            <p:ph type="body" idx="1"/>
          </p:nvPr>
        </p:nvSpPr>
        <p:spPr>
          <a:xfrm>
            <a:off x="311700" y="4202966"/>
            <a:ext cx="8520599" cy="17343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71" name="Shape 171"/>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2"/>
        <p:cNvGrpSpPr/>
        <p:nvPr/>
      </p:nvGrpSpPr>
      <p:grpSpPr>
        <a:xfrm>
          <a:off x="0" y="0"/>
          <a:ext cx="0" cy="0"/>
          <a:chOff x="0" y="0"/>
          <a:chExt cx="0" cy="0"/>
        </a:xfrm>
      </p:grpSpPr>
      <p:sp>
        <p:nvSpPr>
          <p:cNvPr id="173" name="Shape 173"/>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rtl="0">
              <a:spcBef>
                <a:spcPts val="0"/>
              </a:spcBef>
              <a:buNone/>
            </a:pPr>
            <a:fld id="{00000000-1234-1234-1234-123412341234}" type="slidenum">
              <a:rPr lang="en-US"/>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4"/>
        <p:cNvGrpSpPr/>
        <p:nvPr/>
      </p:nvGrpSpPr>
      <p:grpSpPr>
        <a:xfrm>
          <a:off x="0" y="0"/>
          <a:ext cx="0" cy="0"/>
          <a:chOff x="0" y="0"/>
          <a:chExt cx="0" cy="0"/>
        </a:xfrm>
      </p:grpSpPr>
      <p:sp>
        <p:nvSpPr>
          <p:cNvPr id="175" name="Shape 175"/>
          <p:cNvSpPr/>
          <p:nvPr/>
        </p:nvSpPr>
        <p:spPr>
          <a:xfrm>
            <a:off x="0" y="1447800"/>
            <a:ext cx="1524000" cy="5410200"/>
          </a:xfrm>
          <a:prstGeom prst="rect">
            <a:avLst/>
          </a:prstGeom>
          <a:solidFill>
            <a:srgbClr val="366092"/>
          </a:solidFill>
          <a:ln>
            <a:noFill/>
          </a:ln>
        </p:spPr>
        <p:txBody>
          <a:bodyPr lIns="91425" tIns="45700" rIns="91425" bIns="45700" anchor="ctr" anchorCtr="0">
            <a:noAutofit/>
          </a:bodyPr>
          <a:lstStyle/>
          <a:p>
            <a:pPr lvl="0">
              <a:spcBef>
                <a:spcPts val="0"/>
              </a:spcBef>
              <a:buNone/>
            </a:pPr>
            <a:endParaRPr/>
          </a:p>
        </p:txBody>
      </p:sp>
      <p:sp>
        <p:nvSpPr>
          <p:cNvPr id="176" name="Shape 176"/>
          <p:cNvSpPr/>
          <p:nvPr/>
        </p:nvSpPr>
        <p:spPr>
          <a:xfrm>
            <a:off x="0" y="0"/>
            <a:ext cx="9144000" cy="1447800"/>
          </a:xfrm>
          <a:prstGeom prst="rect">
            <a:avLst/>
          </a:prstGeom>
          <a:solidFill>
            <a:srgbClr val="244061"/>
          </a:solidFill>
          <a:ln>
            <a:noFill/>
          </a:ln>
        </p:spPr>
        <p:txBody>
          <a:bodyPr lIns="91425" tIns="45700" rIns="91425" bIns="45700" anchor="ctr" anchorCtr="0">
            <a:noAutofit/>
          </a:bodyPr>
          <a:lstStyle/>
          <a:p>
            <a:pPr lvl="0">
              <a:spcBef>
                <a:spcPts val="0"/>
              </a:spcBef>
              <a:buNone/>
            </a:pPr>
            <a:endParaRPr/>
          </a:p>
        </p:txBody>
      </p:sp>
      <p:pic>
        <p:nvPicPr>
          <p:cNvPr id="177" name="Shape 177"/>
          <p:cNvPicPr preferRelativeResize="0"/>
          <p:nvPr/>
        </p:nvPicPr>
        <p:blipFill>
          <a:blip r:embed="rId2">
            <a:alphaModFix/>
          </a:blip>
          <a:stretch>
            <a:fillRect/>
          </a:stretch>
        </p:blipFill>
        <p:spPr>
          <a:xfrm>
            <a:off x="0" y="0"/>
            <a:ext cx="9144000" cy="6858000"/>
          </a:xfrm>
          <a:prstGeom prst="rect">
            <a:avLst/>
          </a:prstGeom>
          <a:noFill/>
          <a:ln>
            <a:noFill/>
          </a:ln>
        </p:spPr>
      </p:pic>
      <p:sp>
        <p:nvSpPr>
          <p:cNvPr id="178" name="Shape 178"/>
          <p:cNvSpPr txBox="1">
            <a:spLocks noGrp="1"/>
          </p:cNvSpPr>
          <p:nvPr>
            <p:ph type="title"/>
          </p:nvPr>
        </p:nvSpPr>
        <p:spPr>
          <a:xfrm>
            <a:off x="457200" y="228600"/>
            <a:ext cx="8229600" cy="762000"/>
          </a:xfrm>
          <a:prstGeom prst="rect">
            <a:avLst/>
          </a:prstGeom>
          <a:noFill/>
          <a:ln>
            <a:noFill/>
          </a:ln>
        </p:spPr>
        <p:txBody>
          <a:bodyPr lIns="91425" tIns="91425" rIns="91425" bIns="91425" anchor="ctr" anchorCtr="0"/>
          <a:lstStyle>
            <a:lvl1pPr lvl="0" algn="ctr" rtl="0">
              <a:spcBef>
                <a:spcPts val="0"/>
              </a:spcBef>
              <a:buClr>
                <a:schemeClr val="lt1"/>
              </a:buClr>
              <a:buFont typeface="Arial"/>
              <a:buNone/>
              <a:defRPr sz="4400" b="1">
                <a:solidFill>
                  <a:schemeClr val="lt1"/>
                </a:solidFill>
                <a:latin typeface="Arial"/>
                <a:ea typeface="Arial"/>
                <a:cs typeface="Arial"/>
                <a:sym typeface="Aria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9" name="Shape 179"/>
          <p:cNvSpPr txBox="1">
            <a:spLocks noGrp="1"/>
          </p:cNvSpPr>
          <p:nvPr>
            <p:ph type="body" idx="1"/>
          </p:nvPr>
        </p:nvSpPr>
        <p:spPr>
          <a:xfrm>
            <a:off x="1524000" y="1676400"/>
            <a:ext cx="7162799" cy="4449899"/>
          </a:xfrm>
          <a:prstGeom prst="rect">
            <a:avLst/>
          </a:prstGeom>
          <a:noFill/>
          <a:ln>
            <a:noFill/>
          </a:ln>
        </p:spPr>
        <p:txBody>
          <a:bodyPr lIns="91425" tIns="91425" rIns="91425" bIns="91425" anchor="t" anchorCtr="0"/>
          <a:lstStyle>
            <a:lvl1pPr marL="342900" lvl="0" indent="-222250" algn="l" rtl="0">
              <a:spcBef>
                <a:spcPts val="640"/>
              </a:spcBef>
              <a:buClr>
                <a:schemeClr val="dk1"/>
              </a:buClr>
              <a:buFont typeface="Arial"/>
              <a:buChar char="●"/>
              <a:defRPr sz="3200">
                <a:solidFill>
                  <a:schemeClr val="dk1"/>
                </a:solidFill>
                <a:latin typeface="Arial"/>
                <a:ea typeface="Arial"/>
                <a:cs typeface="Arial"/>
                <a:sym typeface="Arial"/>
              </a:defRPr>
            </a:lvl1pPr>
            <a:lvl2pPr marL="742950" lvl="1" indent="-177800" algn="l" rtl="0">
              <a:spcBef>
                <a:spcPts val="560"/>
              </a:spcBef>
              <a:buClr>
                <a:schemeClr val="dk1"/>
              </a:buClr>
              <a:buFont typeface="Arial"/>
              <a:buChar char="●"/>
              <a:defRPr sz="2800">
                <a:solidFill>
                  <a:schemeClr val="dk1"/>
                </a:solidFill>
                <a:latin typeface="Arial"/>
                <a:ea typeface="Arial"/>
                <a:cs typeface="Arial"/>
                <a:sym typeface="Arial"/>
              </a:defRPr>
            </a:lvl2pPr>
            <a:lvl3pPr marL="1143000" lvl="2" indent="-136525" algn="l" rtl="0">
              <a:spcBef>
                <a:spcPts val="480"/>
              </a:spcBef>
              <a:buClr>
                <a:schemeClr val="dk1"/>
              </a:buClr>
              <a:buFont typeface="Arial"/>
              <a:buChar char="●"/>
              <a:defRPr sz="2400">
                <a:solidFill>
                  <a:schemeClr val="dk1"/>
                </a:solidFill>
                <a:latin typeface="Arial"/>
                <a:ea typeface="Arial"/>
                <a:cs typeface="Arial"/>
                <a:sym typeface="Arial"/>
              </a:defRPr>
            </a:lvl3pPr>
            <a:lvl4pPr marL="1600200" lvl="3" indent="-152400" algn="l" rtl="0">
              <a:spcBef>
                <a:spcPts val="400"/>
              </a:spcBef>
              <a:buClr>
                <a:schemeClr val="dk1"/>
              </a:buClr>
              <a:buFont typeface="Arial"/>
              <a:buChar char="●"/>
              <a:defRPr sz="2000">
                <a:solidFill>
                  <a:schemeClr val="dk1"/>
                </a:solidFill>
                <a:latin typeface="Arial"/>
                <a:ea typeface="Arial"/>
                <a:cs typeface="Arial"/>
                <a:sym typeface="Arial"/>
              </a:defRPr>
            </a:lvl4pPr>
            <a:lvl5pPr marL="2057400" lvl="4" indent="-152400" algn="l" rtl="0">
              <a:spcBef>
                <a:spcPts val="400"/>
              </a:spcBef>
              <a:buClr>
                <a:schemeClr val="dk1"/>
              </a:buClr>
              <a:buFont typeface="Arial"/>
              <a:buChar char="●"/>
              <a:defRPr sz="2000">
                <a:solidFill>
                  <a:schemeClr val="dk1"/>
                </a:solidFill>
                <a:latin typeface="Arial"/>
                <a:ea typeface="Arial"/>
                <a:cs typeface="Arial"/>
                <a:sym typeface="Arial"/>
              </a:defRPr>
            </a:lvl5pPr>
            <a:lvl6pPr marL="2514600" lvl="5" indent="-1524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524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524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524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180" name="Shape 180"/>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82" name="Shape 182"/>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88888"/>
              </a:solidFill>
              <a:latin typeface="Arial"/>
              <a:ea typeface="Arial"/>
              <a:cs typeface="Arial"/>
              <a:sym typeface="Arial"/>
            </a:endParaRPr>
          </a:p>
          <a:p>
            <a:pPr marL="457200" marR="0" lvl="1" indent="0" algn="l" rtl="0">
              <a:spcBef>
                <a:spcPts val="0"/>
              </a:spcBef>
            </a:pPr>
            <a:endParaRPr sz="1800" b="0" i="0" u="none" strike="noStrike" cap="none">
              <a:solidFill>
                <a:schemeClr val="dk1"/>
              </a:solidFill>
              <a:latin typeface="Calibri"/>
              <a:ea typeface="Calibri"/>
              <a:cs typeface="Calibri"/>
              <a:sym typeface="Calibri"/>
            </a:endParaRPr>
          </a:p>
          <a:p>
            <a:pPr marL="914400" marR="0" lvl="2" indent="0" algn="l" rtl="0">
              <a:spcBef>
                <a:spcPts val="0"/>
              </a:spcBef>
            </a:pPr>
            <a:endParaRPr sz="1800" b="0" i="0" u="none" strike="noStrike" cap="none">
              <a:solidFill>
                <a:schemeClr val="dk1"/>
              </a:solidFill>
              <a:latin typeface="Calibri"/>
              <a:ea typeface="Calibri"/>
              <a:cs typeface="Calibri"/>
              <a:sym typeface="Calibri"/>
            </a:endParaRPr>
          </a:p>
          <a:p>
            <a:pPr marL="1371600" marR="0" lvl="3" indent="0" algn="l" rtl="0">
              <a:spcBef>
                <a:spcPts val="0"/>
              </a:spcBef>
            </a:pPr>
            <a:endParaRPr sz="1800" b="0" i="0" u="none" strike="noStrike" cap="none">
              <a:solidFill>
                <a:schemeClr val="dk1"/>
              </a:solidFill>
              <a:latin typeface="Calibri"/>
              <a:ea typeface="Calibri"/>
              <a:cs typeface="Calibri"/>
              <a:sym typeface="Calibri"/>
            </a:endParaRPr>
          </a:p>
          <a:p>
            <a:pPr marL="1828800" marR="0" lvl="4" indent="0" algn="l" rtl="0">
              <a:spcBef>
                <a:spcPts val="0"/>
              </a:spcBef>
            </a:pPr>
            <a:endParaRPr sz="1800" b="0" i="0" u="none" strike="noStrike" cap="none">
              <a:solidFill>
                <a:schemeClr val="dk1"/>
              </a:solidFill>
              <a:latin typeface="Calibri"/>
              <a:ea typeface="Calibri"/>
              <a:cs typeface="Calibri"/>
              <a:sym typeface="Calibri"/>
            </a:endParaRPr>
          </a:p>
          <a:p>
            <a:pPr marL="2286000" marR="0" lvl="5" indent="0" algn="l" rtl="0">
              <a:spcBef>
                <a:spcPts val="0"/>
              </a:spcBef>
            </a:pPr>
            <a:endParaRPr sz="1800" b="0" i="0" u="none" strike="noStrike" cap="none">
              <a:solidFill>
                <a:schemeClr val="dk1"/>
              </a:solidFill>
              <a:latin typeface="Calibri"/>
              <a:ea typeface="Calibri"/>
              <a:cs typeface="Calibri"/>
              <a:sym typeface="Calibri"/>
            </a:endParaRPr>
          </a:p>
          <a:p>
            <a:pPr marL="2743200" marR="0" lvl="6" indent="0" algn="l" rtl="0">
              <a:spcBef>
                <a:spcPts val="0"/>
              </a:spcBef>
            </a:pPr>
            <a:endParaRPr sz="1800" b="0" i="0" u="none" strike="noStrike" cap="none">
              <a:solidFill>
                <a:schemeClr val="dk1"/>
              </a:solidFill>
              <a:latin typeface="Calibri"/>
              <a:ea typeface="Calibri"/>
              <a:cs typeface="Calibri"/>
              <a:sym typeface="Calibri"/>
            </a:endParaRPr>
          </a:p>
          <a:p>
            <a:pPr marL="3200400" marR="0" lvl="7" indent="0" algn="l" rtl="0">
              <a:spcBef>
                <a:spcPts val="0"/>
              </a:spcBef>
            </a:pPr>
            <a:endParaRPr sz="1800" b="0" i="0" u="none" strike="noStrike" cap="none">
              <a:solidFill>
                <a:schemeClr val="dk1"/>
              </a:solidFill>
              <a:latin typeface="Calibri"/>
              <a:ea typeface="Calibri"/>
              <a:cs typeface="Calibri"/>
              <a:sym typeface="Calibri"/>
            </a:endParaRPr>
          </a:p>
          <a:p>
            <a:pPr marL="3657600" marR="0" lvl="8" indent="0" algn="l" rtl="0">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28600"/>
            <a:ext cx="8229600" cy="762000"/>
          </a:xfrm>
          <a:prstGeom prst="rect">
            <a:avLst/>
          </a:prstGeom>
          <a:noFill/>
          <a:ln>
            <a:noFill/>
          </a:ln>
        </p:spPr>
        <p:txBody>
          <a:bodyPr lIns="91425" tIns="91425" rIns="91425" bIns="91425" anchor="ctr" anchorCtr="0"/>
          <a:lstStyle>
            <a:lvl1pPr lvl="0" algn="ctr" rtl="0">
              <a:spcBef>
                <a:spcPts val="0"/>
              </a:spcBef>
              <a:buClr>
                <a:schemeClr val="lt1"/>
              </a:buClr>
              <a:buFont typeface="Arial"/>
              <a:buNone/>
              <a:defRPr sz="4400" b="1">
                <a:solidFill>
                  <a:schemeClr val="lt1"/>
                </a:solidFill>
                <a:latin typeface="Arial"/>
                <a:ea typeface="Arial"/>
                <a:cs typeface="Arial"/>
                <a:sym typeface="Aria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5" name="Shape 185"/>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186" name="Shape 186"/>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187" name="Shape 187"/>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88" name="Shape 18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89" name="Shape 189"/>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noAutofit/>
          </a:bodyPr>
          <a:lstStyle/>
          <a:p>
            <a:pPr marL="0" marR="0" lvl="0" indent="0" algn="r" rtl="0">
              <a:spcBef>
                <a:spcPts val="0"/>
              </a:spcBef>
            </a:pPr>
            <a:endParaRPr sz="1200" b="0" i="0" u="none" strike="noStrike" cap="none">
              <a:solidFill>
                <a:srgbClr val="888888"/>
              </a:solidFill>
              <a:latin typeface="Arial"/>
              <a:ea typeface="Arial"/>
              <a:cs typeface="Arial"/>
              <a:sym typeface="Arial"/>
            </a:endParaRPr>
          </a:p>
          <a:p>
            <a:pPr marL="457200" marR="0" lvl="1" indent="0" algn="l" rtl="0">
              <a:spcBef>
                <a:spcPts val="0"/>
              </a:spcBef>
            </a:pPr>
            <a:endParaRPr sz="1800" b="0" i="0" u="none" strike="noStrike" cap="none">
              <a:solidFill>
                <a:schemeClr val="dk1"/>
              </a:solidFill>
              <a:latin typeface="Calibri"/>
              <a:ea typeface="Calibri"/>
              <a:cs typeface="Calibri"/>
              <a:sym typeface="Calibri"/>
            </a:endParaRPr>
          </a:p>
          <a:p>
            <a:pPr marL="914400" marR="0" lvl="2" indent="0" algn="l" rtl="0">
              <a:spcBef>
                <a:spcPts val="0"/>
              </a:spcBef>
            </a:pPr>
            <a:endParaRPr sz="1800" b="0" i="0" u="none" strike="noStrike" cap="none">
              <a:solidFill>
                <a:schemeClr val="dk1"/>
              </a:solidFill>
              <a:latin typeface="Calibri"/>
              <a:ea typeface="Calibri"/>
              <a:cs typeface="Calibri"/>
              <a:sym typeface="Calibri"/>
            </a:endParaRPr>
          </a:p>
          <a:p>
            <a:pPr marL="1371600" marR="0" lvl="3" indent="0" algn="l" rtl="0">
              <a:spcBef>
                <a:spcPts val="0"/>
              </a:spcBef>
            </a:pPr>
            <a:endParaRPr sz="1800" b="0" i="0" u="none" strike="noStrike" cap="none">
              <a:solidFill>
                <a:schemeClr val="dk1"/>
              </a:solidFill>
              <a:latin typeface="Calibri"/>
              <a:ea typeface="Calibri"/>
              <a:cs typeface="Calibri"/>
              <a:sym typeface="Calibri"/>
            </a:endParaRPr>
          </a:p>
          <a:p>
            <a:pPr marL="1828800" marR="0" lvl="4" indent="0" algn="l" rtl="0">
              <a:spcBef>
                <a:spcPts val="0"/>
              </a:spcBef>
            </a:pPr>
            <a:endParaRPr sz="1800" b="0" i="0" u="none" strike="noStrike" cap="none">
              <a:solidFill>
                <a:schemeClr val="dk1"/>
              </a:solidFill>
              <a:latin typeface="Calibri"/>
              <a:ea typeface="Calibri"/>
              <a:cs typeface="Calibri"/>
              <a:sym typeface="Calibri"/>
            </a:endParaRPr>
          </a:p>
          <a:p>
            <a:pPr marL="2286000" marR="0" lvl="5" indent="0" algn="l" rtl="0">
              <a:spcBef>
                <a:spcPts val="0"/>
              </a:spcBef>
            </a:pPr>
            <a:endParaRPr sz="1800" b="0" i="0" u="none" strike="noStrike" cap="none">
              <a:solidFill>
                <a:schemeClr val="dk1"/>
              </a:solidFill>
              <a:latin typeface="Calibri"/>
              <a:ea typeface="Calibri"/>
              <a:cs typeface="Calibri"/>
              <a:sym typeface="Calibri"/>
            </a:endParaRPr>
          </a:p>
          <a:p>
            <a:pPr marL="2743200" marR="0" lvl="6" indent="0" algn="l" rtl="0">
              <a:spcBef>
                <a:spcPts val="0"/>
              </a:spcBef>
            </a:pPr>
            <a:endParaRPr sz="1800" b="0" i="0" u="none" strike="noStrike" cap="none">
              <a:solidFill>
                <a:schemeClr val="dk1"/>
              </a:solidFill>
              <a:latin typeface="Calibri"/>
              <a:ea typeface="Calibri"/>
              <a:cs typeface="Calibri"/>
              <a:sym typeface="Calibri"/>
            </a:endParaRPr>
          </a:p>
          <a:p>
            <a:pPr marL="3200400" marR="0" lvl="7" indent="0" algn="l" rtl="0">
              <a:spcBef>
                <a:spcPts val="0"/>
              </a:spcBef>
            </a:pPr>
            <a:endParaRPr sz="1800" b="0" i="0" u="none" strike="noStrike" cap="none">
              <a:solidFill>
                <a:schemeClr val="dk1"/>
              </a:solidFill>
              <a:latin typeface="Calibri"/>
              <a:ea typeface="Calibri"/>
              <a:cs typeface="Calibri"/>
              <a:sym typeface="Calibri"/>
            </a:endParaRPr>
          </a:p>
          <a:p>
            <a:pPr marL="3657600" marR="0" lvl="8" indent="0" algn="l" rtl="0">
              <a:spcBef>
                <a:spcPts val="0"/>
              </a:spcBef>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28600"/>
            <a:ext cx="8229600" cy="762000"/>
          </a:xfrm>
          <a:prstGeom prst="rect">
            <a:avLst/>
          </a:prstGeom>
          <a:noFill/>
          <a:ln>
            <a:noFill/>
          </a:ln>
        </p:spPr>
        <p:txBody>
          <a:bodyPr lIns="91425" tIns="91425" rIns="91425" bIns="91425" anchor="ctr" anchorCtr="0"/>
          <a:lstStyle>
            <a:lvl1pPr lvl="0" algn="ctr" rtl="0">
              <a:spcBef>
                <a:spcPts val="0"/>
              </a:spcBef>
              <a:buClr>
                <a:schemeClr val="lt1"/>
              </a:buClr>
              <a:buFont typeface="Arial"/>
              <a:buNone/>
              <a:defRPr sz="4400" b="1">
                <a:solidFill>
                  <a:schemeClr val="lt1"/>
                </a:solidFill>
                <a:latin typeface="Arial"/>
                <a:ea typeface="Arial"/>
                <a:cs typeface="Arial"/>
                <a:sym typeface="Aria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457200" y="1600200"/>
            <a:ext cx="4038599" cy="4526100"/>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6" name="Shape 36"/>
          <p:cNvSpPr txBox="1">
            <a:spLocks noGrp="1"/>
          </p:cNvSpPr>
          <p:nvPr>
            <p:ph type="body" idx="2"/>
          </p:nvPr>
        </p:nvSpPr>
        <p:spPr>
          <a:xfrm>
            <a:off x="4648200" y="1600200"/>
            <a:ext cx="4038599" cy="4526100"/>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37" name="Shape 37"/>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40"/>
        <p:cNvGrpSpPr/>
        <p:nvPr/>
      </p:nvGrpSpPr>
      <p:grpSpPr>
        <a:xfrm>
          <a:off x="0" y="0"/>
          <a:ext cx="0" cy="0"/>
          <a:chOff x="0" y="0"/>
          <a:chExt cx="0" cy="0"/>
        </a:xfrm>
      </p:grpSpPr>
      <p:sp>
        <p:nvSpPr>
          <p:cNvPr id="41" name="Shape 41"/>
          <p:cNvSpPr/>
          <p:nvPr/>
        </p:nvSpPr>
        <p:spPr>
          <a:xfrm>
            <a:off x="0" y="1447800"/>
            <a:ext cx="1524000" cy="5410200"/>
          </a:xfrm>
          <a:prstGeom prst="rect">
            <a:avLst/>
          </a:prstGeom>
          <a:solidFill>
            <a:srgbClr val="36609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42" name="Shape 42"/>
          <p:cNvSpPr/>
          <p:nvPr/>
        </p:nvSpPr>
        <p:spPr>
          <a:xfrm>
            <a:off x="0" y="0"/>
            <a:ext cx="9144000" cy="1447800"/>
          </a:xfrm>
          <a:prstGeom prst="rect">
            <a:avLst/>
          </a:prstGeom>
          <a:solidFill>
            <a:srgbClr val="24406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43" name="Shape 43"/>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4" name="Shape 44"/>
          <p:cNvSpPr txBox="1">
            <a:spLocks noGrp="1"/>
          </p:cNvSpPr>
          <p:nvPr>
            <p:ph type="title"/>
          </p:nvPr>
        </p:nvSpPr>
        <p:spPr>
          <a:xfrm>
            <a:off x="457200" y="228600"/>
            <a:ext cx="8229600" cy="762000"/>
          </a:xfrm>
          <a:prstGeom prst="rect">
            <a:avLst/>
          </a:prstGeom>
          <a:noFill/>
          <a:ln>
            <a:noFill/>
          </a:ln>
        </p:spPr>
        <p:txBody>
          <a:bodyPr lIns="91425" tIns="91425" rIns="91425" bIns="91425" anchor="ctr" anchorCtr="0"/>
          <a:lstStyle>
            <a:lvl1pPr lvl="0" algn="ctr" rtl="0">
              <a:spcBef>
                <a:spcPts val="0"/>
              </a:spcBef>
              <a:buClr>
                <a:schemeClr val="lt1"/>
              </a:buClr>
              <a:buFont typeface="Arial"/>
              <a:buNone/>
              <a:defRPr sz="4400" b="1">
                <a:solidFill>
                  <a:schemeClr val="lt1"/>
                </a:solidFill>
                <a:latin typeface="Arial"/>
                <a:ea typeface="Arial"/>
                <a:cs typeface="Arial"/>
                <a:sym typeface="Aria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body" idx="1"/>
          </p:nvPr>
        </p:nvSpPr>
        <p:spPr>
          <a:xfrm>
            <a:off x="1524000" y="1676400"/>
            <a:ext cx="7162799" cy="4449899"/>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49"/>
        <p:cNvGrpSpPr/>
        <p:nvPr/>
      </p:nvGrpSpPr>
      <p:grpSpPr>
        <a:xfrm>
          <a:off x="0" y="0"/>
          <a:ext cx="0" cy="0"/>
          <a:chOff x="0" y="0"/>
          <a:chExt cx="0" cy="0"/>
        </a:xfrm>
      </p:grpSpPr>
      <p:sp>
        <p:nvSpPr>
          <p:cNvPr id="50" name="Shape 50"/>
          <p:cNvSpPr/>
          <p:nvPr/>
        </p:nvSpPr>
        <p:spPr>
          <a:xfrm>
            <a:off x="0" y="1447800"/>
            <a:ext cx="1524000" cy="5410200"/>
          </a:xfrm>
          <a:prstGeom prst="rect">
            <a:avLst/>
          </a:prstGeom>
          <a:solidFill>
            <a:srgbClr val="36609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51" name="Shape 51"/>
          <p:cNvSpPr/>
          <p:nvPr/>
        </p:nvSpPr>
        <p:spPr>
          <a:xfrm>
            <a:off x="0" y="0"/>
            <a:ext cx="9144000" cy="1447800"/>
          </a:xfrm>
          <a:prstGeom prst="rect">
            <a:avLst/>
          </a:prstGeom>
          <a:solidFill>
            <a:srgbClr val="24406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52" name="Shape 5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3" name="Shape 53"/>
          <p:cNvSpPr txBox="1">
            <a:spLocks noGrp="1"/>
          </p:cNvSpPr>
          <p:nvPr>
            <p:ph type="title"/>
          </p:nvPr>
        </p:nvSpPr>
        <p:spPr>
          <a:xfrm>
            <a:off x="457200" y="228600"/>
            <a:ext cx="8229600" cy="762000"/>
          </a:xfrm>
          <a:prstGeom prst="rect">
            <a:avLst/>
          </a:prstGeom>
          <a:noFill/>
          <a:ln>
            <a:noFill/>
          </a:ln>
        </p:spPr>
        <p:txBody>
          <a:bodyPr lIns="91425" tIns="91425" rIns="91425" bIns="91425" anchor="ctr" anchorCtr="0"/>
          <a:lstStyle>
            <a:lvl1pPr lvl="0" algn="ctr" rtl="0">
              <a:spcBef>
                <a:spcPts val="0"/>
              </a:spcBef>
              <a:buClr>
                <a:schemeClr val="lt1"/>
              </a:buClr>
              <a:buFont typeface="Arial"/>
              <a:buNone/>
              <a:defRPr sz="4400" b="1">
                <a:solidFill>
                  <a:schemeClr val="lt1"/>
                </a:solidFill>
                <a:latin typeface="Arial"/>
                <a:ea typeface="Arial"/>
                <a:cs typeface="Arial"/>
                <a:sym typeface="Aria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4" name="Shape 54"/>
          <p:cNvSpPr txBox="1">
            <a:spLocks noGrp="1"/>
          </p:cNvSpPr>
          <p:nvPr>
            <p:ph type="body" idx="1"/>
          </p:nvPr>
        </p:nvSpPr>
        <p:spPr>
          <a:xfrm>
            <a:off x="1524000" y="1676400"/>
            <a:ext cx="7162799" cy="4449899"/>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Shape 58"/>
        <p:cNvGrpSpPr/>
        <p:nvPr/>
      </p:nvGrpSpPr>
      <p:grpSpPr>
        <a:xfrm>
          <a:off x="0" y="0"/>
          <a:ext cx="0" cy="0"/>
          <a:chOff x="0" y="0"/>
          <a:chExt cx="0" cy="0"/>
        </a:xfrm>
      </p:grpSpPr>
      <p:sp>
        <p:nvSpPr>
          <p:cNvPr id="59" name="Shape 59"/>
          <p:cNvSpPr/>
          <p:nvPr/>
        </p:nvSpPr>
        <p:spPr>
          <a:xfrm>
            <a:off x="0" y="1447800"/>
            <a:ext cx="1524000" cy="5410200"/>
          </a:xfrm>
          <a:prstGeom prst="rect">
            <a:avLst/>
          </a:prstGeom>
          <a:solidFill>
            <a:srgbClr val="36609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60" name="Shape 60"/>
          <p:cNvSpPr/>
          <p:nvPr/>
        </p:nvSpPr>
        <p:spPr>
          <a:xfrm>
            <a:off x="0" y="0"/>
            <a:ext cx="9144000" cy="1447800"/>
          </a:xfrm>
          <a:prstGeom prst="rect">
            <a:avLst/>
          </a:prstGeom>
          <a:solidFill>
            <a:srgbClr val="24406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pic>
        <p:nvPicPr>
          <p:cNvPr id="61" name="Shape 61"/>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62" name="Shape 62"/>
          <p:cNvSpPr txBox="1">
            <a:spLocks noGrp="1"/>
          </p:cNvSpPr>
          <p:nvPr>
            <p:ph type="title"/>
          </p:nvPr>
        </p:nvSpPr>
        <p:spPr>
          <a:xfrm>
            <a:off x="457200" y="228600"/>
            <a:ext cx="8229600" cy="762000"/>
          </a:xfrm>
          <a:prstGeom prst="rect">
            <a:avLst/>
          </a:prstGeom>
          <a:noFill/>
          <a:ln>
            <a:noFill/>
          </a:ln>
        </p:spPr>
        <p:txBody>
          <a:bodyPr lIns="91425" tIns="91425" rIns="91425" bIns="91425" anchor="ctr" anchorCtr="0"/>
          <a:lstStyle>
            <a:lvl1pPr lvl="0" algn="ctr" rtl="0">
              <a:spcBef>
                <a:spcPts val="0"/>
              </a:spcBef>
              <a:buClr>
                <a:schemeClr val="lt1"/>
              </a:buClr>
              <a:buFont typeface="Arial"/>
              <a:buNone/>
              <a:defRPr sz="4400" b="1">
                <a:solidFill>
                  <a:schemeClr val="lt1"/>
                </a:solidFill>
                <a:latin typeface="Arial"/>
                <a:ea typeface="Arial"/>
                <a:cs typeface="Arial"/>
                <a:sym typeface="Aria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3" name="Shape 63"/>
          <p:cNvSpPr txBox="1">
            <a:spLocks noGrp="1"/>
          </p:cNvSpPr>
          <p:nvPr>
            <p:ph type="body" idx="1"/>
          </p:nvPr>
        </p:nvSpPr>
        <p:spPr>
          <a:xfrm>
            <a:off x="1524000" y="1676400"/>
            <a:ext cx="7162799" cy="4449899"/>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28600"/>
            <a:ext cx="8229600" cy="762000"/>
          </a:xfrm>
          <a:prstGeom prst="rect">
            <a:avLst/>
          </a:prstGeom>
          <a:noFill/>
          <a:ln>
            <a:noFill/>
          </a:ln>
        </p:spPr>
        <p:txBody>
          <a:bodyPr lIns="91425" tIns="91425" rIns="91425" bIns="91425" anchor="ctr" anchorCtr="0"/>
          <a:lstStyle>
            <a:lvl1pPr lvl="0" algn="ctr" rtl="0">
              <a:spcBef>
                <a:spcPts val="0"/>
              </a:spcBef>
              <a:buClr>
                <a:schemeClr val="lt1"/>
              </a:buClr>
              <a:buFont typeface="Arial"/>
              <a:buNone/>
              <a:defRPr sz="4400" b="1">
                <a:solidFill>
                  <a:schemeClr val="lt1"/>
                </a:solidFill>
                <a:latin typeface="Arial"/>
                <a:ea typeface="Arial"/>
                <a:cs typeface="Arial"/>
                <a:sym typeface="Aria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69" name="Shape 69"/>
          <p:cNvSpPr txBox="1">
            <a:spLocks noGrp="1"/>
          </p:cNvSpPr>
          <p:nvPr>
            <p:ph type="body" idx="1"/>
          </p:nvPr>
        </p:nvSpPr>
        <p:spPr>
          <a:xfrm>
            <a:off x="1524000" y="1676400"/>
            <a:ext cx="7162799" cy="4449899"/>
          </a:xfrm>
          <a:prstGeom prst="rect">
            <a:avLst/>
          </a:prstGeom>
          <a:noFill/>
          <a:ln>
            <a:noFill/>
          </a:ln>
        </p:spPr>
        <p:txBody>
          <a:bodyPr lIns="91425" tIns="91425" rIns="91425" bIns="91425" anchor="t" anchorCtr="0"/>
          <a:lstStyle>
            <a:lvl1pPr marL="342900" lvl="0" indent="-139700" algn="l" rtl="0">
              <a:spcBef>
                <a:spcPts val="640"/>
              </a:spcBef>
              <a:buClr>
                <a:schemeClr val="dk1"/>
              </a:buClr>
              <a:buFont typeface="Arial"/>
              <a:buChar char="•"/>
              <a:defRPr sz="3200">
                <a:solidFill>
                  <a:schemeClr val="dk1"/>
                </a:solidFill>
                <a:latin typeface="Arial"/>
                <a:ea typeface="Arial"/>
                <a:cs typeface="Arial"/>
                <a:sym typeface="Arial"/>
              </a:defRPr>
            </a:lvl1pPr>
            <a:lvl2pPr marL="742950" lvl="1" indent="-107950" algn="l" rtl="0">
              <a:spcBef>
                <a:spcPts val="560"/>
              </a:spcBef>
              <a:buClr>
                <a:schemeClr val="dk1"/>
              </a:buClr>
              <a:buFont typeface="Arial"/>
              <a:buChar char="–"/>
              <a:defRPr sz="2800">
                <a:solidFill>
                  <a:schemeClr val="dk1"/>
                </a:solidFill>
                <a:latin typeface="Arial"/>
                <a:ea typeface="Arial"/>
                <a:cs typeface="Arial"/>
                <a:sym typeface="Arial"/>
              </a:defRPr>
            </a:lvl2pPr>
            <a:lvl3pPr marL="1143000" lvl="2" indent="-76200" algn="l" rtl="0">
              <a:spcBef>
                <a:spcPts val="480"/>
              </a:spcBef>
              <a:buClr>
                <a:schemeClr val="dk1"/>
              </a:buClr>
              <a:buFont typeface="Arial"/>
              <a:buChar char="•"/>
              <a:defRPr sz="2400">
                <a:solidFill>
                  <a:schemeClr val="dk1"/>
                </a:solidFill>
                <a:latin typeface="Arial"/>
                <a:ea typeface="Arial"/>
                <a:cs typeface="Arial"/>
                <a:sym typeface="Arial"/>
              </a:defRPr>
            </a:lvl3pPr>
            <a:lvl4pPr marL="1600200" lvl="3" indent="-101600" algn="l" rtl="0">
              <a:spcBef>
                <a:spcPts val="400"/>
              </a:spcBef>
              <a:buClr>
                <a:schemeClr val="dk1"/>
              </a:buClr>
              <a:buFont typeface="Arial"/>
              <a:buChar char="–"/>
              <a:defRPr sz="2000">
                <a:solidFill>
                  <a:schemeClr val="dk1"/>
                </a:solidFill>
                <a:latin typeface="Arial"/>
                <a:ea typeface="Arial"/>
                <a:cs typeface="Arial"/>
                <a:sym typeface="Arial"/>
              </a:defRPr>
            </a:lvl4pPr>
            <a:lvl5pPr marL="2057400" lvl="4" indent="-101600" algn="l" rtl="0">
              <a:spcBef>
                <a:spcPts val="400"/>
              </a:spcBef>
              <a:buClr>
                <a:schemeClr val="dk1"/>
              </a:buClr>
              <a:buFont typeface="Arial"/>
              <a:buChar char="»"/>
              <a:defRPr sz="2000">
                <a:solidFill>
                  <a:schemeClr val="dk1"/>
                </a:solidFill>
                <a:latin typeface="Arial"/>
                <a:ea typeface="Arial"/>
                <a:cs typeface="Arial"/>
                <a:sym typeface="Arial"/>
              </a:defRPr>
            </a:lvl5pPr>
            <a:lvl6pPr marL="2514600" lvl="5" indent="-101600" algn="l" rtl="0">
              <a:spcBef>
                <a:spcPts val="400"/>
              </a:spcBef>
              <a:buClr>
                <a:schemeClr val="dk1"/>
              </a:buClr>
              <a:buFont typeface="Arial"/>
              <a:buChar char="•"/>
              <a:defRPr sz="2000">
                <a:solidFill>
                  <a:schemeClr val="dk1"/>
                </a:solidFill>
                <a:latin typeface="Calibri"/>
                <a:ea typeface="Calibri"/>
                <a:cs typeface="Calibri"/>
                <a:sym typeface="Calibri"/>
              </a:defRPr>
            </a:lvl6pPr>
            <a:lvl7pPr marL="2971800" lvl="6" indent="-101600" algn="l" rtl="0">
              <a:spcBef>
                <a:spcPts val="400"/>
              </a:spcBef>
              <a:buClr>
                <a:schemeClr val="dk1"/>
              </a:buClr>
              <a:buFont typeface="Arial"/>
              <a:buChar char="•"/>
              <a:defRPr sz="2000">
                <a:solidFill>
                  <a:schemeClr val="dk1"/>
                </a:solidFill>
                <a:latin typeface="Calibri"/>
                <a:ea typeface="Calibri"/>
                <a:cs typeface="Calibri"/>
                <a:sym typeface="Calibri"/>
              </a:defRPr>
            </a:lvl7pPr>
            <a:lvl8pPr marL="3429000" lvl="7" indent="-101600" algn="l" rtl="0">
              <a:spcBef>
                <a:spcPts val="400"/>
              </a:spcBef>
              <a:buClr>
                <a:schemeClr val="dk1"/>
              </a:buClr>
              <a:buFont typeface="Arial"/>
              <a:buChar char="•"/>
              <a:defRPr sz="2000">
                <a:solidFill>
                  <a:schemeClr val="dk1"/>
                </a:solidFill>
                <a:latin typeface="Calibri"/>
                <a:ea typeface="Calibri"/>
                <a:cs typeface="Calibri"/>
                <a:sym typeface="Calibri"/>
              </a:defRPr>
            </a:lvl8pPr>
            <a:lvl9pPr marL="3886200" lvl="8" indent="-101600" algn="l" rtl="0">
              <a:spcBef>
                <a:spcPts val="400"/>
              </a:spcBef>
              <a:buClr>
                <a:schemeClr val="dk1"/>
              </a:buClr>
              <a:buFont typeface="Arial"/>
              <a:buChar char="•"/>
              <a:defRPr sz="2000">
                <a:solidFill>
                  <a:schemeClr val="dk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722312" y="4406900"/>
            <a:ext cx="7772400" cy="1361999"/>
          </a:xfrm>
          <a:prstGeom prst="rect">
            <a:avLst/>
          </a:prstGeom>
          <a:noFill/>
          <a:ln>
            <a:noFill/>
          </a:ln>
        </p:spPr>
        <p:txBody>
          <a:bodyPr lIns="91425" tIns="91425" rIns="91425" bIns="91425" anchor="t" anchorCtr="0"/>
          <a:lstStyle>
            <a:lvl1pPr lvl="0" algn="l" rtl="0">
              <a:spcBef>
                <a:spcPts val="0"/>
              </a:spcBef>
              <a:defRPr sz="4000" b="1" cap="none"/>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5" name="Shape 75"/>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lvl="0" indent="0" rtl="0">
              <a:spcBef>
                <a:spcPts val="0"/>
              </a:spcBef>
              <a:buClr>
                <a:srgbClr val="888888"/>
              </a:buClr>
              <a:buFont typeface="Arial"/>
              <a:buNone/>
              <a:defRPr sz="2000">
                <a:solidFill>
                  <a:srgbClr val="888888"/>
                </a:solidFill>
              </a:defRPr>
            </a:lvl1pPr>
            <a:lvl2pPr marL="457200" lvl="1" indent="0" rtl="0">
              <a:spcBef>
                <a:spcPts val="0"/>
              </a:spcBef>
              <a:buClr>
                <a:srgbClr val="888888"/>
              </a:buClr>
              <a:buFont typeface="Arial"/>
              <a:buNone/>
              <a:defRPr sz="1800">
                <a:solidFill>
                  <a:srgbClr val="888888"/>
                </a:solidFill>
              </a:defRPr>
            </a:lvl2pPr>
            <a:lvl3pPr marL="914400" lvl="2" indent="0" rtl="0">
              <a:spcBef>
                <a:spcPts val="0"/>
              </a:spcBef>
              <a:buClr>
                <a:srgbClr val="888888"/>
              </a:buClr>
              <a:buFont typeface="Arial"/>
              <a:buNone/>
              <a:defRPr sz="1600">
                <a:solidFill>
                  <a:srgbClr val="888888"/>
                </a:solidFill>
              </a:defRPr>
            </a:lvl3pPr>
            <a:lvl4pPr marL="1371600" lvl="3" indent="0" rtl="0">
              <a:spcBef>
                <a:spcPts val="0"/>
              </a:spcBef>
              <a:buClr>
                <a:srgbClr val="888888"/>
              </a:buClr>
              <a:buFont typeface="Arial"/>
              <a:buNone/>
              <a:defRPr sz="1400">
                <a:solidFill>
                  <a:srgbClr val="888888"/>
                </a:solidFill>
              </a:defRPr>
            </a:lvl4pPr>
            <a:lvl5pPr marL="1828800" lvl="4" indent="0" rtl="0">
              <a:spcBef>
                <a:spcPts val="0"/>
              </a:spcBef>
              <a:buClr>
                <a:srgbClr val="888888"/>
              </a:buClr>
              <a:buFont typeface="Arial"/>
              <a:buNone/>
              <a:defRPr sz="1400">
                <a:solidFill>
                  <a:srgbClr val="888888"/>
                </a:solidFill>
              </a:defRPr>
            </a:lvl5pPr>
            <a:lvl6pPr marL="2286000" lvl="5" indent="0" rtl="0">
              <a:spcBef>
                <a:spcPts val="0"/>
              </a:spcBef>
              <a:buClr>
                <a:srgbClr val="888888"/>
              </a:buClr>
              <a:buFont typeface="Calibri"/>
              <a:buNone/>
              <a:defRPr sz="1400">
                <a:solidFill>
                  <a:srgbClr val="888888"/>
                </a:solidFill>
              </a:defRPr>
            </a:lvl6pPr>
            <a:lvl7pPr marL="2743200" lvl="6" indent="0" rtl="0">
              <a:spcBef>
                <a:spcPts val="0"/>
              </a:spcBef>
              <a:buClr>
                <a:srgbClr val="888888"/>
              </a:buClr>
              <a:buFont typeface="Calibri"/>
              <a:buNone/>
              <a:defRPr sz="1400">
                <a:solidFill>
                  <a:srgbClr val="888888"/>
                </a:solidFill>
              </a:defRPr>
            </a:lvl7pPr>
            <a:lvl8pPr marL="3200400" lvl="7" indent="0" rtl="0">
              <a:spcBef>
                <a:spcPts val="0"/>
              </a:spcBef>
              <a:buClr>
                <a:srgbClr val="888888"/>
              </a:buClr>
              <a:buFont typeface="Calibri"/>
              <a:buNone/>
              <a:defRPr sz="1400">
                <a:solidFill>
                  <a:srgbClr val="888888"/>
                </a:solidFill>
              </a:defRPr>
            </a:lvl8pPr>
            <a:lvl9pPr marL="3657600" lvl="8" indent="0" rtl="0">
              <a:spcBef>
                <a:spcPts val="0"/>
              </a:spcBef>
              <a:buClr>
                <a:srgbClr val="888888"/>
              </a:buClr>
              <a:buFont typeface="Calibri"/>
              <a:buNone/>
              <a:defRPr sz="1400">
                <a:solidFill>
                  <a:srgbClr val="888888"/>
                </a:solidFill>
              </a:defRPr>
            </a:lvl9pPr>
          </a:lstStyle>
          <a:p>
            <a:endParaRPr/>
          </a:p>
        </p:txBody>
      </p:sp>
      <p:sp>
        <p:nvSpPr>
          <p:cNvPr id="76" name="Shape 76"/>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28600"/>
            <a:ext cx="8229600" cy="762000"/>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1" name="Shape 81"/>
          <p:cNvSpPr txBox="1">
            <a:spLocks noGrp="1"/>
          </p:cNvSpPr>
          <p:nvPr>
            <p:ph type="body" idx="1"/>
          </p:nvPr>
        </p:nvSpPr>
        <p:spPr>
          <a:xfrm>
            <a:off x="457200" y="1535112"/>
            <a:ext cx="4040099" cy="639900"/>
          </a:xfrm>
          <a:prstGeom prst="rect">
            <a:avLst/>
          </a:prstGeom>
          <a:noFill/>
          <a:ln>
            <a:noFill/>
          </a:ln>
        </p:spPr>
        <p:txBody>
          <a:bodyPr lIns="91425" tIns="91425" rIns="91425" bIns="91425" anchor="b" anchorCtr="0"/>
          <a:lstStyle>
            <a:lvl1pPr marL="0" lvl="0" indent="0" rtl="0">
              <a:spcBef>
                <a:spcPts val="0"/>
              </a:spcBef>
              <a:buFont typeface="Arial"/>
              <a:buNone/>
              <a:defRPr sz="2400" b="1"/>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82" name="Shape 82"/>
          <p:cNvSpPr txBox="1">
            <a:spLocks noGrp="1"/>
          </p:cNvSpPr>
          <p:nvPr>
            <p:ph type="body" idx="2"/>
          </p:nvPr>
        </p:nvSpPr>
        <p:spPr>
          <a:xfrm>
            <a:off x="457200" y="2174875"/>
            <a:ext cx="4040099" cy="3951300"/>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83" name="Shape 83"/>
          <p:cNvSpPr txBox="1">
            <a:spLocks noGrp="1"/>
          </p:cNvSpPr>
          <p:nvPr>
            <p:ph type="body" idx="3"/>
          </p:nvPr>
        </p:nvSpPr>
        <p:spPr>
          <a:xfrm>
            <a:off x="4645025" y="1535112"/>
            <a:ext cx="4041900" cy="639900"/>
          </a:xfrm>
          <a:prstGeom prst="rect">
            <a:avLst/>
          </a:prstGeom>
          <a:noFill/>
          <a:ln>
            <a:noFill/>
          </a:ln>
        </p:spPr>
        <p:txBody>
          <a:bodyPr lIns="91425" tIns="91425" rIns="91425" bIns="91425" anchor="b" anchorCtr="0"/>
          <a:lstStyle>
            <a:lvl1pPr marL="0" lvl="0" indent="0" rtl="0">
              <a:spcBef>
                <a:spcPts val="0"/>
              </a:spcBef>
              <a:buFont typeface="Arial"/>
              <a:buNone/>
              <a:defRPr sz="2400" b="1"/>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Calibri"/>
              <a:buNone/>
              <a:defRPr sz="1600" b="1"/>
            </a:lvl6pPr>
            <a:lvl7pPr marL="2743200" lvl="6" indent="0" rtl="0">
              <a:spcBef>
                <a:spcPts val="0"/>
              </a:spcBef>
              <a:buFont typeface="Calibri"/>
              <a:buNone/>
              <a:defRPr sz="1600" b="1"/>
            </a:lvl7pPr>
            <a:lvl8pPr marL="3200400" lvl="7" indent="0" rtl="0">
              <a:spcBef>
                <a:spcPts val="0"/>
              </a:spcBef>
              <a:buFont typeface="Calibri"/>
              <a:buNone/>
              <a:defRPr sz="1600" b="1"/>
            </a:lvl8pPr>
            <a:lvl9pPr marL="3657600" lvl="8" indent="0" rtl="0">
              <a:spcBef>
                <a:spcPts val="0"/>
              </a:spcBef>
              <a:buFont typeface="Calibri"/>
              <a:buNone/>
              <a:defRPr sz="1600" b="1"/>
            </a:lvl9pPr>
          </a:lstStyle>
          <a:p>
            <a:endParaRPr/>
          </a:p>
        </p:txBody>
      </p:sp>
      <p:sp>
        <p:nvSpPr>
          <p:cNvPr id="84" name="Shape 84"/>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85" name="Shape 85"/>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p:nvPr/>
        </p:nvSpPr>
        <p:spPr>
          <a:xfrm>
            <a:off x="0" y="1447800"/>
            <a:ext cx="1524000" cy="5410200"/>
          </a:xfrm>
          <a:prstGeom prst="rect">
            <a:avLst/>
          </a:prstGeom>
          <a:solidFill>
            <a:srgbClr val="36609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7" name="Shape 7"/>
          <p:cNvSpPr/>
          <p:nvPr/>
        </p:nvSpPr>
        <p:spPr>
          <a:xfrm>
            <a:off x="0" y="0"/>
            <a:ext cx="9144000" cy="1447800"/>
          </a:xfrm>
          <a:prstGeom prst="rect">
            <a:avLst/>
          </a:prstGeom>
          <a:solidFill>
            <a:srgbClr val="24406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pic>
        <p:nvPicPr>
          <p:cNvPr id="8" name="Shape 8"/>
          <p:cNvPicPr preferRelativeResize="0"/>
          <p:nvPr/>
        </p:nvPicPr>
        <p:blipFill rotWithShape="1">
          <a:blip r:embed="rId17">
            <a:alphaModFix/>
          </a:blip>
          <a:srcRect/>
          <a:stretch/>
        </p:blipFill>
        <p:spPr>
          <a:xfrm>
            <a:off x="0" y="0"/>
            <a:ext cx="9144000" cy="6858000"/>
          </a:xfrm>
          <a:prstGeom prst="rect">
            <a:avLst/>
          </a:prstGeom>
          <a:noFill/>
          <a:ln>
            <a:noFill/>
          </a:ln>
        </p:spPr>
      </p:pic>
      <p:sp>
        <p:nvSpPr>
          <p:cNvPr id="9" name="Shape 9"/>
          <p:cNvSpPr/>
          <p:nvPr/>
        </p:nvSpPr>
        <p:spPr>
          <a:xfrm>
            <a:off x="1466848" y="1447800"/>
            <a:ext cx="152399" cy="5410200"/>
          </a:xfrm>
          <a:prstGeom prst="rect">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0" name="Shape 10"/>
          <p:cNvSpPr txBox="1">
            <a:spLocks noGrp="1"/>
          </p:cNvSpPr>
          <p:nvPr>
            <p:ph type="title"/>
          </p:nvPr>
        </p:nvSpPr>
        <p:spPr>
          <a:xfrm>
            <a:off x="457200" y="228600"/>
            <a:ext cx="8229600" cy="762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Arial"/>
              <a:buNone/>
              <a:defRPr sz="4400" b="1" i="0" u="none" strike="noStrike" cap="none">
                <a:solidFill>
                  <a:schemeClr val="lt1"/>
                </a:solidFill>
                <a:latin typeface="Arial"/>
                <a:ea typeface="Arial"/>
                <a:cs typeface="Arial"/>
                <a:sym typeface="Arial"/>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11" name="Shape 11"/>
          <p:cNvSpPr txBox="1">
            <a:spLocks noGrp="1"/>
          </p:cNvSpPr>
          <p:nvPr>
            <p:ph type="body" idx="1"/>
          </p:nvPr>
        </p:nvSpPr>
        <p:spPr>
          <a:xfrm>
            <a:off x="1524000" y="1676400"/>
            <a:ext cx="7162799" cy="44498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buClr>
                <a:schemeClr val="dk1"/>
              </a:buClr>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buClr>
                <a:schemeClr val="dk1"/>
              </a:buClr>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buClr>
                <a:schemeClr val="dk1"/>
              </a:buClr>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buClr>
                <a:schemeClr val="dk1"/>
              </a:buClr>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099"/>
          </a:xfrm>
          <a:prstGeom prst="rect">
            <a:avLst/>
          </a:prstGeom>
          <a:noFill/>
          <a:ln>
            <a:noFill/>
          </a:ln>
        </p:spPr>
        <p:txBody>
          <a:bodyPr lIns="91425" tIns="91425" rIns="91425" bIns="91425" anchor="ctr" anchorCtr="0"/>
          <a:lstStyle>
            <a:lvl1pPr marL="0" marR="0" lvl="0" indent="0" algn="l"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099"/>
          </a:xfrm>
          <a:prstGeom prst="rect">
            <a:avLst/>
          </a:prstGeom>
          <a:noFill/>
          <a:ln>
            <a:noFill/>
          </a:ln>
        </p:spPr>
        <p:txBody>
          <a:bodyPr lIns="91425" tIns="91425" rIns="91425" bIns="91425" anchor="ctr" anchorCtr="0"/>
          <a:lstStyle>
            <a:lvl1pPr marL="0" marR="0" lvl="0" indent="0" algn="ctr" rtl="0">
              <a:spcBef>
                <a:spcPts val="0"/>
              </a:spcBef>
              <a:defRPr sz="1200" b="0" i="0" u="none" strike="noStrike" cap="none">
                <a:solidFill>
                  <a:srgbClr val="888888"/>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Calibri"/>
                <a:ea typeface="Calibri"/>
                <a:cs typeface="Calibri"/>
                <a:sym typeface="Calibri"/>
              </a:defRPr>
            </a:lvl2pPr>
            <a:lvl3pPr marL="914400" marR="0" lvl="2" indent="0" algn="l" rtl="0">
              <a:spcBef>
                <a:spcPts val="0"/>
              </a:spcBef>
              <a:defRPr sz="1800" b="0" i="0" u="none" strike="noStrike" cap="none">
                <a:solidFill>
                  <a:schemeClr val="dk1"/>
                </a:solidFill>
                <a:latin typeface="Calibri"/>
                <a:ea typeface="Calibri"/>
                <a:cs typeface="Calibri"/>
                <a:sym typeface="Calibri"/>
              </a:defRPr>
            </a:lvl3pPr>
            <a:lvl4pPr marL="1371600" marR="0" lvl="3" indent="0" algn="l" rtl="0">
              <a:spcBef>
                <a:spcPts val="0"/>
              </a:spcBef>
              <a:defRPr sz="1800" b="0" i="0" u="none" strike="noStrike" cap="none">
                <a:solidFill>
                  <a:schemeClr val="dk1"/>
                </a:solidFill>
                <a:latin typeface="Calibri"/>
                <a:ea typeface="Calibri"/>
                <a:cs typeface="Calibri"/>
                <a:sym typeface="Calibri"/>
              </a:defRPr>
            </a:lvl4pPr>
            <a:lvl5pPr marL="1828800" marR="0" lvl="4" indent="0" algn="l" rtl="0">
              <a:spcBef>
                <a:spcPts val="0"/>
              </a:spcBef>
              <a:defRPr sz="1800" b="0" i="0" u="none" strike="noStrike" cap="none">
                <a:solidFill>
                  <a:schemeClr val="dk1"/>
                </a:solidFill>
                <a:latin typeface="Calibri"/>
                <a:ea typeface="Calibri"/>
                <a:cs typeface="Calibri"/>
                <a:sym typeface="Calibri"/>
              </a:defRPr>
            </a:lvl5pPr>
            <a:lvl6pPr marL="2286000" marR="0" lvl="5" indent="0" algn="l" rtl="0">
              <a:spcBef>
                <a:spcPts val="0"/>
              </a:spcBef>
              <a:defRPr sz="1800" b="0" i="0" u="none" strike="noStrike" cap="none">
                <a:solidFill>
                  <a:schemeClr val="dk1"/>
                </a:solidFill>
                <a:latin typeface="Calibri"/>
                <a:ea typeface="Calibri"/>
                <a:cs typeface="Calibri"/>
                <a:sym typeface="Calibri"/>
              </a:defRPr>
            </a:lvl6pPr>
            <a:lvl7pPr marL="2743200" marR="0" lvl="6" indent="0" algn="l" rtl="0">
              <a:spcBef>
                <a:spcPts val="0"/>
              </a:spcBef>
              <a:defRPr sz="1800" b="0" i="0" u="none" strike="noStrike" cap="none">
                <a:solidFill>
                  <a:schemeClr val="dk1"/>
                </a:solidFill>
                <a:latin typeface="Calibri"/>
                <a:ea typeface="Calibri"/>
                <a:cs typeface="Calibri"/>
                <a:sym typeface="Calibri"/>
              </a:defRPr>
            </a:lvl7pPr>
            <a:lvl8pPr marL="3200400" marR="0" lvl="7" indent="0" algn="l" rtl="0">
              <a:spcBef>
                <a:spcPts val="0"/>
              </a:spcBef>
              <a:defRPr sz="1800" b="0" i="0" u="none" strike="noStrike" cap="none">
                <a:solidFill>
                  <a:schemeClr val="dk1"/>
                </a:solidFill>
                <a:latin typeface="Calibri"/>
                <a:ea typeface="Calibri"/>
                <a:cs typeface="Calibri"/>
                <a:sym typeface="Calibri"/>
              </a:defRPr>
            </a:lvl8pPr>
            <a:lvl9pPr marL="3657600" marR="0" lvl="8" indent="0" algn="l" rtl="0">
              <a:spcBef>
                <a:spcPts val="0"/>
              </a:spcBef>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0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Arial"/>
                <a:ea typeface="Arial"/>
                <a:cs typeface="Arial"/>
                <a:sym typeface="Arial"/>
              </a:rPr>
              <a:t>‹#›</a:t>
            </a:fld>
            <a:endParaRPr lang="en-US" sz="1200" b="0" i="0" u="none" strike="noStrike" cap="none">
              <a:solidFill>
                <a:srgbClr val="88888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a:endParaRPr/>
          </a:p>
        </p:txBody>
      </p:sp>
      <p:sp>
        <p:nvSpPr>
          <p:cNvPr id="131" name="Shape 131"/>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a:endParaRPr/>
          </a:p>
        </p:txBody>
      </p:sp>
      <p:sp>
        <p:nvSpPr>
          <p:cNvPr id="132" name="Shape 132"/>
          <p:cNvSpPr txBox="1">
            <a:spLocks noGrp="1"/>
          </p:cNvSpPr>
          <p:nvPr>
            <p:ph type="sldNum" idx="12"/>
          </p:nvPr>
        </p:nvSpPr>
        <p:spPr>
          <a:xfrm>
            <a:off x="8472457" y="6217622"/>
            <a:ext cx="548699" cy="524699"/>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US" sz="1000">
                <a:solidFill>
                  <a:schemeClr val="dk2"/>
                </a:solidFill>
              </a:rPr>
              <a:t>‹#›</a:t>
            </a:fld>
            <a:endParaRPr lang="en-US"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www.techterms.com/definition/harddrive" TargetMode="External"/><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hyperlink" Target="http://www.top500.org/featured/top-systems/" TargetMode="External"/><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5.xml"/><Relationship Id="rId1" Type="http://schemas.openxmlformats.org/officeDocument/2006/relationships/slideLayout" Target="../slideLayouts/slideLayout26.xml"/><Relationship Id="rId6" Type="http://schemas.openxmlformats.org/officeDocument/2006/relationships/image" Target="../media/image33.png"/><Relationship Id="rId5" Type="http://schemas.openxmlformats.org/officeDocument/2006/relationships/image" Target="../media/image32.gif"/><Relationship Id="rId4" Type="http://schemas.openxmlformats.org/officeDocument/2006/relationships/image" Target="../media/image31.gi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228600" y="209553"/>
            <a:ext cx="8686800" cy="11619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4400" b="1" i="0" u="none" strike="noStrike" cap="none">
                <a:solidFill>
                  <a:schemeClr val="lt1"/>
                </a:solidFill>
                <a:latin typeface="Arial"/>
                <a:ea typeface="Arial"/>
                <a:cs typeface="Arial"/>
                <a:sym typeface="Arial"/>
              </a:rPr>
              <a:t>Computer Basics</a:t>
            </a:r>
          </a:p>
        </p:txBody>
      </p:sp>
      <p:sp>
        <p:nvSpPr>
          <p:cNvPr id="128" name="Shape 128"/>
          <p:cNvSpPr txBox="1">
            <a:spLocks noGrp="1"/>
          </p:cNvSpPr>
          <p:nvPr>
            <p:ph type="subTitle" idx="1"/>
          </p:nvPr>
        </p:nvSpPr>
        <p:spPr>
          <a:xfrm>
            <a:off x="228600" y="1905000"/>
            <a:ext cx="2438399" cy="4572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3200" b="1" i="0" u="none" strike="noStrike" cap="none">
                <a:solidFill>
                  <a:schemeClr val="lt1"/>
                </a:solidFill>
                <a:latin typeface="Arial"/>
                <a:ea typeface="Arial"/>
                <a:cs typeface="Arial"/>
                <a:sym typeface="Arial"/>
              </a:rPr>
              <a:t>Mr. Chu</a:t>
            </a:r>
          </a:p>
          <a:p>
            <a:pPr marL="0" marR="0" lvl="0" indent="0" algn="ctr" rtl="0">
              <a:spcBef>
                <a:spcPts val="640"/>
              </a:spcBef>
              <a:buClr>
                <a:schemeClr val="lt1"/>
              </a:buClr>
              <a:buSzPct val="25000"/>
              <a:buFont typeface="Arial"/>
              <a:buNone/>
            </a:pPr>
            <a:r>
              <a:rPr lang="en-US" sz="3200" b="1" i="0" u="none" strike="noStrike" cap="none">
                <a:solidFill>
                  <a:schemeClr val="lt1"/>
                </a:solidFill>
                <a:latin typeface="Arial"/>
                <a:ea typeface="Arial"/>
                <a:cs typeface="Arial"/>
                <a:sym typeface="Arial"/>
              </a:rPr>
              <a:t>MPHS</a:t>
            </a:r>
          </a:p>
          <a:p>
            <a:pPr marL="0" marR="0" lvl="0" indent="0" algn="ctr" rtl="0">
              <a:spcBef>
                <a:spcPts val="640"/>
              </a:spcBef>
              <a:buClr>
                <a:schemeClr val="lt1"/>
              </a:buClr>
              <a:buSzPct val="25000"/>
              <a:buFont typeface="Arial"/>
              <a:buNone/>
            </a:pPr>
            <a:r>
              <a:rPr lang="en-US" sz="3200" b="1" i="0" u="none" strike="noStrike" cap="none">
                <a:solidFill>
                  <a:schemeClr val="lt1"/>
                </a:solidFill>
                <a:latin typeface="Arial"/>
                <a:ea typeface="Arial"/>
                <a:cs typeface="Arial"/>
                <a:sym typeface="Arial"/>
              </a:rPr>
              <a:t>CIS 1</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457200" y="228600"/>
            <a:ext cx="8229600" cy="762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4400" b="1" i="0" u="none" strike="noStrike" cap="none">
                <a:solidFill>
                  <a:schemeClr val="lt1"/>
                </a:solidFill>
                <a:latin typeface="Arial"/>
                <a:ea typeface="Arial"/>
                <a:cs typeface="Arial"/>
                <a:sym typeface="Arial"/>
              </a:rPr>
              <a:t>Processing</a:t>
            </a:r>
          </a:p>
        </p:txBody>
      </p:sp>
      <p:sp>
        <p:nvSpPr>
          <p:cNvPr id="342" name="Shape 342"/>
          <p:cNvSpPr txBox="1">
            <a:spLocks noGrp="1"/>
          </p:cNvSpPr>
          <p:nvPr>
            <p:ph type="body" idx="1"/>
          </p:nvPr>
        </p:nvSpPr>
        <p:spPr>
          <a:xfrm>
            <a:off x="1524000" y="1752600"/>
            <a:ext cx="7162799" cy="4876799"/>
          </a:xfrm>
          <a:prstGeom prst="rect">
            <a:avLst/>
          </a:prstGeom>
          <a:noFill/>
          <a:ln>
            <a:noFill/>
          </a:ln>
        </p:spPr>
        <p:txBody>
          <a:bodyPr lIns="91425" tIns="45700" rIns="91425" bIns="45700" anchor="t" anchorCtr="0">
            <a:noAutofit/>
          </a:bodyPr>
          <a:lstStyle/>
          <a:p>
            <a:pPr marL="342900" marR="0" lvl="0" indent="-342900" algn="l" rtl="0">
              <a:spcBef>
                <a:spcPts val="640"/>
              </a:spcBef>
              <a:buClr>
                <a:srgbClr val="FFC000"/>
              </a:buClr>
              <a:buSzPct val="59375"/>
              <a:buFont typeface="Arial"/>
              <a:buChar char="●"/>
            </a:pPr>
            <a:r>
              <a:rPr lang="en-US" sz="3200" b="1" i="0" u="none" strike="noStrike" cap="none">
                <a:solidFill>
                  <a:srgbClr val="FFC000"/>
                </a:solidFill>
                <a:latin typeface="Arial"/>
                <a:ea typeface="Arial"/>
                <a:cs typeface="Arial"/>
                <a:sym typeface="Arial"/>
              </a:rPr>
              <a:t>Processing</a:t>
            </a:r>
            <a:r>
              <a:rPr lang="en-US" sz="3200" b="0" i="0" u="none" strike="noStrike" cap="none">
                <a:solidFill>
                  <a:schemeClr val="dk1"/>
                </a:solidFill>
                <a:latin typeface="Arial"/>
                <a:ea typeface="Arial"/>
                <a:cs typeface="Arial"/>
                <a:sym typeface="Arial"/>
              </a:rPr>
              <a:t>:  The second </a:t>
            </a:r>
            <a:r>
              <a:rPr lang="en-US"/>
              <a:t>function</a:t>
            </a:r>
            <a:r>
              <a:rPr lang="en-US" sz="3200" b="0" i="0" u="none" strike="noStrike" cap="none">
                <a:solidFill>
                  <a:schemeClr val="dk1"/>
                </a:solidFill>
                <a:latin typeface="Arial"/>
                <a:ea typeface="Arial"/>
                <a:cs typeface="Arial"/>
                <a:sym typeface="Arial"/>
              </a:rPr>
              <a:t> of the information-processing cycle, converts data into </a:t>
            </a:r>
            <a:r>
              <a:rPr lang="en-US" sz="3200" b="1" i="0" u="none" strike="noStrike" cap="none">
                <a:solidFill>
                  <a:schemeClr val="dk1"/>
                </a:solidFill>
                <a:latin typeface="Arial"/>
                <a:ea typeface="Arial"/>
                <a:cs typeface="Arial"/>
                <a:sym typeface="Arial"/>
              </a:rPr>
              <a:t>information. </a:t>
            </a:r>
          </a:p>
          <a:p>
            <a:pPr marL="342900" marR="0" lvl="0" indent="-342900" algn="l" rtl="0">
              <a:spcBef>
                <a:spcPts val="640"/>
              </a:spcBef>
              <a:buClr>
                <a:schemeClr val="dk1"/>
              </a:buClr>
              <a:buSzPct val="59375"/>
              <a:buFont typeface="Arial"/>
              <a:buChar char="●"/>
            </a:pPr>
            <a:r>
              <a:rPr lang="en-US" sz="3200" b="1" i="0" u="none" strike="noStrike" cap="none">
                <a:solidFill>
                  <a:schemeClr val="dk1"/>
                </a:solidFill>
                <a:latin typeface="Arial"/>
                <a:ea typeface="Arial"/>
                <a:cs typeface="Arial"/>
                <a:sym typeface="Arial"/>
              </a:rPr>
              <a:t>Information</a:t>
            </a:r>
            <a:r>
              <a:rPr lang="en-US" sz="3200" b="0" i="0" u="none" strike="noStrike" cap="none">
                <a:solidFill>
                  <a:schemeClr val="dk1"/>
                </a:solidFill>
                <a:latin typeface="Arial"/>
                <a:ea typeface="Arial"/>
                <a:cs typeface="Arial"/>
                <a:sym typeface="Arial"/>
              </a:rPr>
              <a:t> refers to simplified, organized, processed data. </a:t>
            </a:r>
          </a:p>
          <a:p>
            <a:pPr marL="342900" marR="0" lvl="0" indent="-342900" algn="l" rtl="0">
              <a:spcBef>
                <a:spcPts val="640"/>
              </a:spcBef>
              <a:buClr>
                <a:schemeClr val="dk1"/>
              </a:buClr>
              <a:buSzPct val="59375"/>
              <a:buFont typeface="Arial"/>
              <a:buChar char="●"/>
            </a:pPr>
            <a:r>
              <a:rPr lang="en-US" sz="3200" b="1" i="0" u="none" strike="noStrike" cap="none">
                <a:solidFill>
                  <a:schemeClr val="dk1"/>
                </a:solidFill>
                <a:latin typeface="Arial"/>
                <a:ea typeface="Arial"/>
                <a:cs typeface="Arial"/>
                <a:sym typeface="Arial"/>
              </a:rPr>
              <a:t>The central processing unit (CPU)</a:t>
            </a:r>
            <a:r>
              <a:rPr lang="en-US" sz="3200" b="0" i="0" u="none" strike="noStrike" cap="none">
                <a:solidFill>
                  <a:schemeClr val="dk1"/>
                </a:solidFill>
                <a:latin typeface="Arial"/>
                <a:ea typeface="Arial"/>
                <a:cs typeface="Arial"/>
                <a:sym typeface="Arial"/>
              </a:rPr>
              <a:t> processes the data into information.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a:spcBef>
                <a:spcPts val="0"/>
              </a:spcBef>
              <a:buNone/>
            </a:pPr>
            <a:r>
              <a:rPr lang="en-US"/>
              <a:t>Processing Device</a:t>
            </a:r>
          </a:p>
        </p:txBody>
      </p:sp>
      <p:pic>
        <p:nvPicPr>
          <p:cNvPr id="348" name="Shape 348"/>
          <p:cNvPicPr preferRelativeResize="0"/>
          <p:nvPr/>
        </p:nvPicPr>
        <p:blipFill>
          <a:blip r:embed="rId3">
            <a:alphaModFix/>
          </a:blip>
          <a:stretch>
            <a:fillRect/>
          </a:stretch>
        </p:blipFill>
        <p:spPr>
          <a:xfrm>
            <a:off x="1554650" y="2110000"/>
            <a:ext cx="4107349" cy="3532324"/>
          </a:xfrm>
          <a:prstGeom prst="rect">
            <a:avLst/>
          </a:prstGeom>
          <a:noFill/>
          <a:ln>
            <a:noFill/>
          </a:ln>
        </p:spPr>
      </p:pic>
      <p:sp>
        <p:nvSpPr>
          <p:cNvPr id="349" name="Shape 349"/>
          <p:cNvSpPr txBox="1"/>
          <p:nvPr/>
        </p:nvSpPr>
        <p:spPr>
          <a:xfrm>
            <a:off x="5780725" y="2245825"/>
            <a:ext cx="3038099" cy="3279299"/>
          </a:xfrm>
          <a:prstGeom prst="rect">
            <a:avLst/>
          </a:prstGeom>
          <a:noFill/>
          <a:ln>
            <a:noFill/>
          </a:ln>
        </p:spPr>
        <p:txBody>
          <a:bodyPr lIns="91425" tIns="91425" rIns="91425" bIns="91425" anchor="t" anchorCtr="0">
            <a:noAutofit/>
          </a:bodyPr>
          <a:lstStyle/>
          <a:p>
            <a:pPr lvl="0">
              <a:spcBef>
                <a:spcPts val="0"/>
              </a:spcBef>
              <a:buNone/>
            </a:pPr>
            <a:r>
              <a:rPr lang="en-US" sz="2800"/>
              <a:t>The CPU is like the </a:t>
            </a:r>
            <a:r>
              <a:rPr lang="en-US" sz="2800" b="1"/>
              <a:t>brain</a:t>
            </a:r>
            <a:r>
              <a:rPr lang="en-US" sz="2800"/>
              <a:t> of the computer.  It tells the other parts what to do.</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28600"/>
            <a:ext cx="8229600" cy="762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4400" b="1" i="0" u="none" strike="noStrike" cap="none">
                <a:solidFill>
                  <a:schemeClr val="lt1"/>
                </a:solidFill>
                <a:latin typeface="Arial"/>
                <a:ea typeface="Arial"/>
                <a:cs typeface="Arial"/>
                <a:sym typeface="Arial"/>
              </a:rPr>
              <a:t>Output</a:t>
            </a:r>
          </a:p>
        </p:txBody>
      </p:sp>
      <p:sp>
        <p:nvSpPr>
          <p:cNvPr id="355" name="Shape 355"/>
          <p:cNvSpPr txBox="1">
            <a:spLocks noGrp="1"/>
          </p:cNvSpPr>
          <p:nvPr>
            <p:ph type="body" idx="1"/>
          </p:nvPr>
        </p:nvSpPr>
        <p:spPr>
          <a:xfrm>
            <a:off x="1524000" y="1828800"/>
            <a:ext cx="7162799" cy="4800600"/>
          </a:xfrm>
          <a:prstGeom prst="rect">
            <a:avLst/>
          </a:prstGeom>
          <a:noFill/>
          <a:ln>
            <a:noFill/>
          </a:ln>
        </p:spPr>
        <p:txBody>
          <a:bodyPr lIns="91425" tIns="45700" rIns="91425" bIns="45700" anchor="t" anchorCtr="0">
            <a:noAutofit/>
          </a:bodyPr>
          <a:lstStyle/>
          <a:p>
            <a:pPr marL="342900" marR="0" lvl="0" indent="-342900" algn="l" rtl="0">
              <a:spcBef>
                <a:spcPts val="640"/>
              </a:spcBef>
              <a:buClr>
                <a:srgbClr val="0070C0"/>
              </a:buClr>
              <a:buSzPct val="59375"/>
              <a:buFont typeface="Arial"/>
              <a:buChar char="●"/>
            </a:pPr>
            <a:r>
              <a:rPr lang="en-US" sz="3200" b="1" i="0" u="none" strike="noStrike" cap="none">
                <a:solidFill>
                  <a:srgbClr val="0000FF"/>
                </a:solidFill>
                <a:latin typeface="Arial"/>
                <a:ea typeface="Arial"/>
                <a:cs typeface="Arial"/>
                <a:sym typeface="Arial"/>
              </a:rPr>
              <a:t>Output</a:t>
            </a:r>
            <a:r>
              <a:rPr lang="en-US" sz="3200" b="0" i="0" u="none" strike="noStrike" cap="none">
                <a:solidFill>
                  <a:schemeClr val="dk1"/>
                </a:solidFill>
                <a:latin typeface="Arial"/>
                <a:ea typeface="Arial"/>
                <a:cs typeface="Arial"/>
                <a:sym typeface="Arial"/>
              </a:rPr>
              <a:t>:  The third </a:t>
            </a:r>
            <a:r>
              <a:rPr lang="en-US"/>
              <a:t>function</a:t>
            </a:r>
            <a:r>
              <a:rPr lang="en-US" sz="3200" b="0" i="0" u="none" strike="noStrike" cap="none">
                <a:solidFill>
                  <a:schemeClr val="dk1"/>
                </a:solidFill>
                <a:latin typeface="Arial"/>
                <a:ea typeface="Arial"/>
                <a:cs typeface="Arial"/>
                <a:sym typeface="Arial"/>
              </a:rPr>
              <a:t> of the information-processing cycle, displays processed data that users can understand. </a:t>
            </a:r>
          </a:p>
          <a:p>
            <a:pPr marL="342900" marR="0" lvl="0" indent="-342900" algn="l" rtl="0">
              <a:spcBef>
                <a:spcPts val="640"/>
              </a:spcBef>
              <a:buClr>
                <a:schemeClr val="dk1"/>
              </a:buClr>
              <a:buSzPct val="59375"/>
              <a:buFont typeface="Arial"/>
              <a:buChar char="●"/>
            </a:pPr>
            <a:r>
              <a:rPr lang="en-US" sz="3200" b="1" i="0" u="none" strike="noStrike" cap="none">
                <a:solidFill>
                  <a:schemeClr val="dk1"/>
                </a:solidFill>
                <a:latin typeface="Arial"/>
                <a:ea typeface="Arial"/>
                <a:cs typeface="Arial"/>
                <a:sym typeface="Arial"/>
              </a:rPr>
              <a:t>Output devices</a:t>
            </a:r>
            <a:r>
              <a:rPr lang="en-US" sz="3200" b="0" i="0" u="none" strike="noStrike" cap="none">
                <a:solidFill>
                  <a:schemeClr val="dk1"/>
                </a:solidFill>
                <a:latin typeface="Arial"/>
                <a:ea typeface="Arial"/>
                <a:cs typeface="Arial"/>
                <a:sym typeface="Arial"/>
              </a:rPr>
              <a:t> include monitors, speakers, and printers.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228600"/>
            <a:ext cx="8229600" cy="762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4400" b="1" i="0" u="none" strike="noStrike" cap="none">
                <a:solidFill>
                  <a:schemeClr val="lt1"/>
                </a:solidFill>
                <a:latin typeface="Arial"/>
                <a:ea typeface="Arial"/>
                <a:cs typeface="Arial"/>
                <a:sym typeface="Arial"/>
              </a:rPr>
              <a:t>Output Devices</a:t>
            </a:r>
          </a:p>
        </p:txBody>
      </p:sp>
      <p:graphicFrame>
        <p:nvGraphicFramePr>
          <p:cNvPr id="361" name="Shape 361"/>
          <p:cNvGraphicFramePr/>
          <p:nvPr/>
        </p:nvGraphicFramePr>
        <p:xfrm>
          <a:off x="1524000" y="1676401"/>
          <a:ext cx="3000000" cy="3000000"/>
        </p:xfrm>
        <a:graphic>
          <a:graphicData uri="http://schemas.openxmlformats.org/drawingml/2006/table">
            <a:tbl>
              <a:tblPr firstRow="1" bandRow="1">
                <a:noFill/>
                <a:tableStyleId>{6AB94D9F-AE67-451C-B2A9-32E824AD7221}</a:tableStyleId>
              </a:tblPr>
              <a:tblGrid>
                <a:gridCol w="3695700"/>
              </a:tblGrid>
              <a:tr h="485975">
                <a:tc>
                  <a:txBody>
                    <a:bodyPr/>
                    <a:lstStyle/>
                    <a:p>
                      <a:pPr lvl="0" algn="ctr" rtl="0">
                        <a:spcBef>
                          <a:spcPts val="0"/>
                        </a:spcBef>
                        <a:buSzPct val="25000"/>
                        <a:buNone/>
                      </a:pPr>
                      <a:r>
                        <a:rPr lang="en-US"/>
                        <a:t>Output Devices</a:t>
                      </a:r>
                    </a:p>
                  </a:txBody>
                  <a:tcPr marL="91450" marR="91450" marT="45725" marB="45725"/>
                </a:tc>
              </a:tr>
              <a:tr h="485975">
                <a:tc>
                  <a:txBody>
                    <a:bodyPr/>
                    <a:lstStyle/>
                    <a:p>
                      <a:pPr lvl="0" algn="ctr" rtl="0">
                        <a:spcBef>
                          <a:spcPts val="0"/>
                        </a:spcBef>
                        <a:buSzPct val="25000"/>
                        <a:buNone/>
                      </a:pPr>
                      <a:r>
                        <a:rPr lang="en-US"/>
                        <a:t>Speakers</a:t>
                      </a:r>
                    </a:p>
                  </a:txBody>
                  <a:tcPr marL="91450" marR="91450" marT="45725" marB="45725" anchor="ctr"/>
                </a:tc>
              </a:tr>
              <a:tr h="912850">
                <a:tc>
                  <a:txBody>
                    <a:bodyPr/>
                    <a:lstStyle/>
                    <a:p>
                      <a:pPr lvl="0" algn="ctr" rtl="0">
                        <a:spcBef>
                          <a:spcPts val="0"/>
                        </a:spcBef>
                        <a:buSzPct val="25000"/>
                        <a:buNone/>
                      </a:pPr>
                      <a:r>
                        <a:rPr lang="en-US"/>
                        <a:t>Headphones</a:t>
                      </a:r>
                    </a:p>
                  </a:txBody>
                  <a:tcPr marL="91450" marR="91450" marT="45725" marB="45725" anchor="ctr"/>
                </a:tc>
              </a:tr>
              <a:tr h="485975">
                <a:tc>
                  <a:txBody>
                    <a:bodyPr/>
                    <a:lstStyle/>
                    <a:p>
                      <a:pPr lvl="0" algn="ctr" rtl="0">
                        <a:spcBef>
                          <a:spcPts val="0"/>
                        </a:spcBef>
                        <a:buSzPct val="25000"/>
                        <a:buNone/>
                      </a:pPr>
                      <a:r>
                        <a:rPr lang="en-US"/>
                        <a:t>Monitors</a:t>
                      </a:r>
                    </a:p>
                  </a:txBody>
                  <a:tcPr marL="91450" marR="91450" marT="45725" marB="45725" anchor="ctr"/>
                </a:tc>
              </a:tr>
              <a:tr h="485975">
                <a:tc>
                  <a:txBody>
                    <a:bodyPr/>
                    <a:lstStyle/>
                    <a:p>
                      <a:pPr lvl="0" algn="ctr" rtl="0">
                        <a:spcBef>
                          <a:spcPts val="0"/>
                        </a:spcBef>
                        <a:buSzPct val="25000"/>
                        <a:buNone/>
                      </a:pPr>
                      <a:r>
                        <a:rPr lang="en-US"/>
                        <a:t>Printers</a:t>
                      </a:r>
                    </a:p>
                  </a:txBody>
                  <a:tcPr marL="91450" marR="91450" marT="45725" marB="45725" anchor="ctr"/>
                </a:tc>
              </a:tr>
              <a:tr h="485975">
                <a:tc>
                  <a:txBody>
                    <a:bodyPr/>
                    <a:lstStyle/>
                    <a:p>
                      <a:pPr lvl="0" algn="ctr" rtl="0">
                        <a:spcBef>
                          <a:spcPts val="0"/>
                        </a:spcBef>
                        <a:buSzPct val="25000"/>
                        <a:buNone/>
                      </a:pPr>
                      <a:r>
                        <a:rPr lang="en-US"/>
                        <a:t>GPS</a:t>
                      </a:r>
                    </a:p>
                  </a:txBody>
                  <a:tcPr marL="91450" marR="91450" marT="45725" marB="45725" anchor="ctr"/>
                </a:tc>
              </a:tr>
              <a:tr h="485975">
                <a:tc>
                  <a:txBody>
                    <a:bodyPr/>
                    <a:lstStyle/>
                    <a:p>
                      <a:pPr lvl="0" algn="ctr" rtl="0">
                        <a:spcBef>
                          <a:spcPts val="0"/>
                        </a:spcBef>
                        <a:buSzPct val="25000"/>
                        <a:buNone/>
                      </a:pPr>
                      <a:r>
                        <a:rPr lang="en-US"/>
                        <a:t>Sound Cards</a:t>
                      </a:r>
                    </a:p>
                  </a:txBody>
                  <a:tcPr marL="91450" marR="91450" marT="45725" marB="45725" anchor="ctr"/>
                </a:tc>
              </a:tr>
              <a:tr h="485975">
                <a:tc>
                  <a:txBody>
                    <a:bodyPr/>
                    <a:lstStyle/>
                    <a:p>
                      <a:pPr lvl="0" algn="ctr" rtl="0">
                        <a:spcBef>
                          <a:spcPts val="0"/>
                        </a:spcBef>
                        <a:buSzPct val="25000"/>
                        <a:buNone/>
                      </a:pPr>
                      <a:r>
                        <a:rPr lang="en-US"/>
                        <a:t>TV</a:t>
                      </a:r>
                    </a:p>
                  </a:txBody>
                  <a:tcPr marL="91450" marR="91450" marT="45725" marB="45725" anchor="ctr"/>
                </a:tc>
              </a:tr>
              <a:tr h="485975">
                <a:tc>
                  <a:txBody>
                    <a:bodyPr/>
                    <a:lstStyle/>
                    <a:p>
                      <a:pPr lvl="0" algn="ctr" rtl="0">
                        <a:spcBef>
                          <a:spcPts val="0"/>
                        </a:spcBef>
                        <a:buSzPct val="25000"/>
                        <a:buNone/>
                      </a:pPr>
                      <a:r>
                        <a:rPr lang="en-US"/>
                        <a:t>Video Cards</a:t>
                      </a:r>
                    </a:p>
                  </a:txBody>
                  <a:tcPr marL="91450" marR="91450" marT="45725" marB="45725" anchor="ctr"/>
                </a:tc>
              </a:tr>
            </a:tbl>
          </a:graphicData>
        </a:graphic>
      </p:graphicFrame>
      <p:pic>
        <p:nvPicPr>
          <p:cNvPr id="362" name="Shape 362"/>
          <p:cNvPicPr preferRelativeResize="0"/>
          <p:nvPr/>
        </p:nvPicPr>
        <p:blipFill>
          <a:blip r:embed="rId3">
            <a:alphaModFix/>
          </a:blip>
          <a:stretch>
            <a:fillRect/>
          </a:stretch>
        </p:blipFill>
        <p:spPr>
          <a:xfrm>
            <a:off x="7315200" y="4419600"/>
            <a:ext cx="1600200" cy="1600200"/>
          </a:xfrm>
          <a:prstGeom prst="rect">
            <a:avLst/>
          </a:prstGeom>
          <a:noFill/>
          <a:ln>
            <a:noFill/>
          </a:ln>
        </p:spPr>
      </p:pic>
      <p:pic>
        <p:nvPicPr>
          <p:cNvPr id="363" name="Shape 363"/>
          <p:cNvPicPr preferRelativeResize="0"/>
          <p:nvPr/>
        </p:nvPicPr>
        <p:blipFill>
          <a:blip r:embed="rId4">
            <a:alphaModFix/>
          </a:blip>
          <a:stretch>
            <a:fillRect/>
          </a:stretch>
        </p:blipFill>
        <p:spPr>
          <a:xfrm>
            <a:off x="5105400" y="2133600"/>
            <a:ext cx="2133599" cy="2133599"/>
          </a:xfrm>
          <a:prstGeom prst="rect">
            <a:avLst/>
          </a:prstGeom>
          <a:noFill/>
          <a:ln>
            <a:noFill/>
          </a:ln>
        </p:spPr>
      </p:pic>
      <p:pic>
        <p:nvPicPr>
          <p:cNvPr id="364" name="Shape 364"/>
          <p:cNvPicPr preferRelativeResize="0"/>
          <p:nvPr/>
        </p:nvPicPr>
        <p:blipFill>
          <a:blip r:embed="rId5">
            <a:alphaModFix/>
          </a:blip>
          <a:stretch>
            <a:fillRect/>
          </a:stretch>
        </p:blipFill>
        <p:spPr>
          <a:xfrm>
            <a:off x="7315200" y="2400300"/>
            <a:ext cx="1714500" cy="1714500"/>
          </a:xfrm>
          <a:prstGeom prst="rect">
            <a:avLst/>
          </a:prstGeom>
          <a:noFill/>
          <a:ln>
            <a:noFill/>
          </a:ln>
        </p:spPr>
      </p:pic>
      <p:pic>
        <p:nvPicPr>
          <p:cNvPr id="365" name="Shape 365"/>
          <p:cNvPicPr preferRelativeResize="0"/>
          <p:nvPr/>
        </p:nvPicPr>
        <p:blipFill>
          <a:blip r:embed="rId6">
            <a:alphaModFix/>
          </a:blip>
          <a:stretch>
            <a:fillRect/>
          </a:stretch>
        </p:blipFill>
        <p:spPr>
          <a:xfrm>
            <a:off x="5257800" y="4876800"/>
            <a:ext cx="1834285" cy="1047901"/>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a:spcBef>
                <a:spcPts val="0"/>
              </a:spcBef>
              <a:buNone/>
            </a:pPr>
            <a:r>
              <a:rPr lang="en-US"/>
              <a:t>Storage</a:t>
            </a:r>
          </a:p>
        </p:txBody>
      </p:sp>
      <p:sp>
        <p:nvSpPr>
          <p:cNvPr id="371" name="Shape 371"/>
          <p:cNvSpPr txBox="1">
            <a:spLocks noGrp="1"/>
          </p:cNvSpPr>
          <p:nvPr>
            <p:ph type="body" idx="1"/>
          </p:nvPr>
        </p:nvSpPr>
        <p:spPr>
          <a:xfrm>
            <a:off x="1538950" y="1676400"/>
            <a:ext cx="7147800" cy="4970100"/>
          </a:xfrm>
          <a:prstGeom prst="rect">
            <a:avLst/>
          </a:prstGeom>
        </p:spPr>
        <p:txBody>
          <a:bodyPr lIns="91425" tIns="91425" rIns="91425" bIns="91425" anchor="t" anchorCtr="0">
            <a:noAutofit/>
          </a:bodyPr>
          <a:lstStyle/>
          <a:p>
            <a:pPr lvl="0" rtl="0">
              <a:spcBef>
                <a:spcPts val="0"/>
              </a:spcBef>
              <a:buNone/>
            </a:pPr>
            <a:r>
              <a:rPr lang="en-US" sz="3000">
                <a:solidFill>
                  <a:srgbClr val="CC0000"/>
                </a:solidFill>
              </a:rPr>
              <a:t>Storage</a:t>
            </a:r>
            <a:r>
              <a:rPr lang="en-US" sz="3000">
                <a:solidFill>
                  <a:srgbClr val="000000"/>
                </a:solidFill>
              </a:rPr>
              <a:t> is the fourth function of the information-processing cycle. </a:t>
            </a:r>
          </a:p>
          <a:p>
            <a:pPr marL="457200" lvl="0" indent="-419100" rtl="0">
              <a:lnSpc>
                <a:spcPct val="100000"/>
              </a:lnSpc>
              <a:spcBef>
                <a:spcPts val="0"/>
              </a:spcBef>
              <a:buSzPct val="100000"/>
            </a:pPr>
            <a:r>
              <a:rPr lang="en-US" sz="3000"/>
              <a:t>A storage device is any type of hardware that stores data.</a:t>
            </a:r>
          </a:p>
          <a:p>
            <a:pPr marL="457200" lvl="0" indent="-419100" rtl="0">
              <a:lnSpc>
                <a:spcPct val="100000"/>
              </a:lnSpc>
              <a:spcBef>
                <a:spcPts val="0"/>
              </a:spcBef>
              <a:buSzPct val="100000"/>
            </a:pPr>
            <a:r>
              <a:rPr lang="en-US" sz="3000"/>
              <a:t>The most common is a</a:t>
            </a:r>
            <a:r>
              <a:rPr lang="en-US" sz="3000">
                <a:hlinkClick r:id="rId3"/>
              </a:rPr>
              <a:t> </a:t>
            </a:r>
            <a:r>
              <a:rPr lang="en-US" sz="3000" b="1"/>
              <a:t>hard drive</a:t>
            </a:r>
            <a:r>
              <a:rPr lang="en-US" sz="3000"/>
              <a:t>, which nearly all computers have, </a:t>
            </a:r>
          </a:p>
          <a:p>
            <a:pPr marL="457200" lvl="0" indent="-419100" rtl="0">
              <a:lnSpc>
                <a:spcPct val="100000"/>
              </a:lnSpc>
              <a:spcBef>
                <a:spcPts val="0"/>
              </a:spcBef>
              <a:buSzPct val="100000"/>
            </a:pPr>
            <a:r>
              <a:rPr lang="en-US" sz="3000"/>
              <a:t>Two Types of Memory - Random Access Memory (</a:t>
            </a:r>
            <a:r>
              <a:rPr lang="en-US" sz="3000" b="1"/>
              <a:t>RAM</a:t>
            </a:r>
            <a:r>
              <a:rPr lang="en-US" sz="3000"/>
              <a:t>) AND Read-Only Memory (</a:t>
            </a:r>
            <a:r>
              <a:rPr lang="en-US" sz="3000" b="1"/>
              <a:t>ROM</a:t>
            </a:r>
            <a:r>
              <a:rPr lang="en-US" sz="3000"/>
              <a:t>)</a:t>
            </a:r>
          </a:p>
          <a:p>
            <a:pPr marL="0" lvl="0" indent="0">
              <a:spcBef>
                <a:spcPts val="0"/>
              </a:spcBef>
              <a:buNone/>
            </a:pPr>
            <a:endParaRPr>
              <a:solidFill>
                <a:srgbClr val="000000"/>
              </a:solidFil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a:spcBef>
                <a:spcPts val="0"/>
              </a:spcBef>
              <a:buNone/>
            </a:pPr>
            <a:r>
              <a:rPr lang="en-US"/>
              <a:t>RAM Memory</a:t>
            </a:r>
          </a:p>
        </p:txBody>
      </p:sp>
      <p:sp>
        <p:nvSpPr>
          <p:cNvPr id="377" name="Shape 377"/>
          <p:cNvSpPr txBox="1">
            <a:spLocks noGrp="1"/>
          </p:cNvSpPr>
          <p:nvPr>
            <p:ph type="body" idx="1"/>
          </p:nvPr>
        </p:nvSpPr>
        <p:spPr>
          <a:xfrm>
            <a:off x="1524000" y="1676400"/>
            <a:ext cx="7162799" cy="4449899"/>
          </a:xfrm>
          <a:prstGeom prst="rect">
            <a:avLst/>
          </a:prstGeom>
        </p:spPr>
        <p:txBody>
          <a:bodyPr lIns="91425" tIns="91425" rIns="91425" bIns="91425" anchor="t" anchorCtr="0">
            <a:noAutofit/>
          </a:bodyPr>
          <a:lstStyle/>
          <a:p>
            <a:pPr marL="0" lvl="0" indent="0" rtl="0">
              <a:spcBef>
                <a:spcPts val="0"/>
              </a:spcBef>
              <a:buNone/>
            </a:pPr>
            <a:r>
              <a:rPr lang="en-US"/>
              <a:t>Random Access Memory or RAM  is temporary storage memory which hold information for short periods and only when the computer is on.</a:t>
            </a:r>
          </a:p>
          <a:p>
            <a:pPr marL="0" lvl="0" indent="0">
              <a:spcBef>
                <a:spcPts val="0"/>
              </a:spcBef>
              <a:buNone/>
            </a:pPr>
            <a:endParaRPr/>
          </a:p>
        </p:txBody>
      </p:sp>
      <p:pic>
        <p:nvPicPr>
          <p:cNvPr id="378" name="Shape 378"/>
          <p:cNvPicPr preferRelativeResize="0"/>
          <p:nvPr/>
        </p:nvPicPr>
        <p:blipFill>
          <a:blip r:embed="rId3">
            <a:alphaModFix/>
          </a:blip>
          <a:stretch>
            <a:fillRect/>
          </a:stretch>
        </p:blipFill>
        <p:spPr>
          <a:xfrm>
            <a:off x="2260600" y="4471125"/>
            <a:ext cx="5689600" cy="18161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rtl="0">
              <a:spcBef>
                <a:spcPts val="0"/>
              </a:spcBef>
              <a:buNone/>
            </a:pPr>
            <a:r>
              <a:rPr lang="en-US"/>
              <a:t>ROM Memory</a:t>
            </a:r>
          </a:p>
        </p:txBody>
      </p:sp>
      <p:sp>
        <p:nvSpPr>
          <p:cNvPr id="384" name="Shape 384"/>
          <p:cNvSpPr txBox="1">
            <a:spLocks noGrp="1"/>
          </p:cNvSpPr>
          <p:nvPr>
            <p:ph type="body" idx="1"/>
          </p:nvPr>
        </p:nvSpPr>
        <p:spPr>
          <a:xfrm>
            <a:off x="1524000" y="1676400"/>
            <a:ext cx="7162799" cy="4449899"/>
          </a:xfrm>
          <a:prstGeom prst="rect">
            <a:avLst/>
          </a:prstGeom>
        </p:spPr>
        <p:txBody>
          <a:bodyPr lIns="91425" tIns="91425" rIns="91425" bIns="91425" anchor="t" anchorCtr="0">
            <a:noAutofit/>
          </a:bodyPr>
          <a:lstStyle/>
          <a:p>
            <a:pPr marL="0" lvl="0" indent="0" rtl="0">
              <a:lnSpc>
                <a:spcPct val="150000"/>
              </a:lnSpc>
              <a:spcBef>
                <a:spcPts val="0"/>
              </a:spcBef>
              <a:spcAft>
                <a:spcPts val="0"/>
              </a:spcAft>
              <a:buNone/>
            </a:pPr>
            <a:r>
              <a:rPr lang="en-US"/>
              <a:t>Read-Only Memory or ROM are long term storage memory and holds information for as long as you want it.</a:t>
            </a:r>
          </a:p>
          <a:p>
            <a:pPr marL="0" lvl="0" indent="-69850" rtl="0">
              <a:lnSpc>
                <a:spcPct val="150000"/>
              </a:lnSpc>
              <a:spcBef>
                <a:spcPts val="0"/>
              </a:spcBef>
              <a:spcAft>
                <a:spcPts val="0"/>
              </a:spcAft>
              <a:buClr>
                <a:schemeClr val="dk1"/>
              </a:buClr>
              <a:buSzPct val="34375"/>
              <a:buFont typeface="Arial"/>
              <a:buNone/>
            </a:pPr>
            <a:endParaRPr/>
          </a:p>
          <a:p>
            <a:pPr marL="0" lvl="0" indent="0" rtl="0">
              <a:spcBef>
                <a:spcPts val="0"/>
              </a:spcBef>
              <a:buNone/>
            </a:pPr>
            <a:endParaRPr/>
          </a:p>
          <a:p>
            <a:pPr marL="0" lvl="0" indent="0" rtl="0">
              <a:spcBef>
                <a:spcPts val="0"/>
              </a:spcBef>
              <a:buNone/>
            </a:pPr>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a:spcBef>
                <a:spcPts val="0"/>
              </a:spcBef>
              <a:buNone/>
            </a:pPr>
            <a:r>
              <a:rPr lang="en-US"/>
              <a:t>Storage Devices</a:t>
            </a:r>
          </a:p>
        </p:txBody>
      </p:sp>
      <p:pic>
        <p:nvPicPr>
          <p:cNvPr id="390" name="Shape 390"/>
          <p:cNvPicPr preferRelativeResize="0"/>
          <p:nvPr/>
        </p:nvPicPr>
        <p:blipFill>
          <a:blip r:embed="rId3">
            <a:alphaModFix/>
          </a:blip>
          <a:stretch>
            <a:fillRect/>
          </a:stretch>
        </p:blipFill>
        <p:spPr>
          <a:xfrm>
            <a:off x="1449975" y="1831000"/>
            <a:ext cx="5276374" cy="4819100"/>
          </a:xfrm>
          <a:prstGeom prst="rect">
            <a:avLst/>
          </a:prstGeom>
          <a:noFill/>
          <a:ln>
            <a:noFill/>
          </a:ln>
        </p:spPr>
      </p:pic>
      <p:pic>
        <p:nvPicPr>
          <p:cNvPr id="391" name="Shape 391"/>
          <p:cNvPicPr preferRelativeResize="0"/>
          <p:nvPr/>
        </p:nvPicPr>
        <p:blipFill>
          <a:blip r:embed="rId4">
            <a:alphaModFix/>
          </a:blip>
          <a:stretch>
            <a:fillRect/>
          </a:stretch>
        </p:blipFill>
        <p:spPr>
          <a:xfrm>
            <a:off x="6741975" y="1895250"/>
            <a:ext cx="2173424" cy="1534725"/>
          </a:xfrm>
          <a:prstGeom prst="rect">
            <a:avLst/>
          </a:prstGeom>
          <a:noFill/>
          <a:ln>
            <a:noFill/>
          </a:ln>
        </p:spPr>
      </p:pic>
      <p:sp>
        <p:nvSpPr>
          <p:cNvPr id="392" name="Shape 392"/>
          <p:cNvSpPr txBox="1"/>
          <p:nvPr/>
        </p:nvSpPr>
        <p:spPr>
          <a:xfrm>
            <a:off x="7153800" y="3593325"/>
            <a:ext cx="1643400" cy="394500"/>
          </a:xfrm>
          <a:prstGeom prst="rect">
            <a:avLst/>
          </a:prstGeom>
          <a:noFill/>
          <a:ln>
            <a:noFill/>
          </a:ln>
        </p:spPr>
        <p:txBody>
          <a:bodyPr lIns="91425" tIns="91425" rIns="91425" bIns="91425" anchor="t" anchorCtr="0">
            <a:noAutofit/>
          </a:bodyPr>
          <a:lstStyle/>
          <a:p>
            <a:pPr lvl="0" algn="ctr">
              <a:spcBef>
                <a:spcPts val="0"/>
              </a:spcBef>
              <a:buNone/>
            </a:pPr>
            <a:r>
              <a:rPr lang="en-US"/>
              <a:t>Hard Drive</a:t>
            </a:r>
          </a:p>
        </p:txBody>
      </p:sp>
      <p:sp>
        <p:nvSpPr>
          <p:cNvPr id="393" name="Shape 393"/>
          <p:cNvSpPr txBox="1"/>
          <p:nvPr/>
        </p:nvSpPr>
        <p:spPr>
          <a:xfrm>
            <a:off x="6904100" y="4195875"/>
            <a:ext cx="2011200" cy="2454299"/>
          </a:xfrm>
          <a:prstGeom prst="rect">
            <a:avLst/>
          </a:prstGeom>
          <a:noFill/>
          <a:ln>
            <a:noFill/>
          </a:ln>
        </p:spPr>
        <p:txBody>
          <a:bodyPr lIns="91425" tIns="91425" rIns="91425" bIns="91425" anchor="t" anchorCtr="0">
            <a:noAutofit/>
          </a:bodyPr>
          <a:lstStyle/>
          <a:p>
            <a:pPr lvl="0">
              <a:spcBef>
                <a:spcPts val="0"/>
              </a:spcBef>
              <a:buNone/>
            </a:pPr>
            <a:r>
              <a:rPr lang="en-US" sz="2400"/>
              <a:t>These devices let you save and store files for future use.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a:spLocks noGrp="1"/>
          </p:cNvSpPr>
          <p:nvPr>
            <p:ph type="ctrTitle"/>
          </p:nvPr>
        </p:nvSpPr>
        <p:spPr>
          <a:xfrm>
            <a:off x="311708" y="992766"/>
            <a:ext cx="8520599" cy="2736899"/>
          </a:xfrm>
          <a:prstGeom prst="rect">
            <a:avLst/>
          </a:prstGeom>
        </p:spPr>
        <p:txBody>
          <a:bodyPr lIns="91425" tIns="91425" rIns="91425" bIns="91425" anchor="b" anchorCtr="0">
            <a:noAutofit/>
          </a:bodyPr>
          <a:lstStyle/>
          <a:p>
            <a:pPr lvl="0">
              <a:spcBef>
                <a:spcPts val="0"/>
              </a:spcBef>
              <a:buNone/>
            </a:pPr>
            <a:r>
              <a:rPr lang="en-US"/>
              <a:t>Lesson 2:  Computer Components</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457200" y="228600"/>
            <a:ext cx="8229600" cy="762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4400" b="1" i="0" u="none" strike="noStrike" cap="none">
                <a:solidFill>
                  <a:srgbClr val="000000"/>
                </a:solidFill>
                <a:latin typeface="Arial"/>
                <a:ea typeface="Arial"/>
                <a:cs typeface="Arial"/>
                <a:sym typeface="Arial"/>
              </a:rPr>
              <a:t>Computer System</a:t>
            </a:r>
          </a:p>
        </p:txBody>
      </p:sp>
      <p:pic>
        <p:nvPicPr>
          <p:cNvPr id="404" name="Shape 404"/>
          <p:cNvPicPr preferRelativeResize="0"/>
          <p:nvPr/>
        </p:nvPicPr>
        <p:blipFill>
          <a:blip r:embed="rId3">
            <a:alphaModFix/>
          </a:blip>
          <a:stretch>
            <a:fillRect/>
          </a:stretch>
        </p:blipFill>
        <p:spPr>
          <a:xfrm>
            <a:off x="304800" y="2180431"/>
            <a:ext cx="4038600" cy="3365500"/>
          </a:xfrm>
          <a:prstGeom prst="rect">
            <a:avLst/>
          </a:prstGeom>
          <a:noFill/>
          <a:ln>
            <a:noFill/>
          </a:ln>
        </p:spPr>
      </p:pic>
      <p:sp>
        <p:nvSpPr>
          <p:cNvPr id="405" name="Shape 405"/>
          <p:cNvSpPr txBox="1">
            <a:spLocks noGrp="1"/>
          </p:cNvSpPr>
          <p:nvPr>
            <p:ph type="body" idx="1"/>
          </p:nvPr>
        </p:nvSpPr>
        <p:spPr>
          <a:xfrm>
            <a:off x="4495800" y="1828800"/>
            <a:ext cx="4419599" cy="4297363"/>
          </a:xfrm>
          <a:prstGeom prst="rect">
            <a:avLst/>
          </a:prstGeom>
          <a:noFill/>
          <a:ln>
            <a:noFill/>
          </a:ln>
        </p:spPr>
        <p:txBody>
          <a:bodyPr lIns="91425" tIns="45700" rIns="91425" bIns="45700" anchor="t" anchorCtr="0">
            <a:noAutofit/>
          </a:bodyPr>
          <a:lstStyle/>
          <a:p>
            <a:pPr marL="0" marR="0" lvl="0" indent="0" algn="l" rtl="0">
              <a:spcBef>
                <a:spcPts val="560"/>
              </a:spcBef>
              <a:buClr>
                <a:schemeClr val="dk1"/>
              </a:buClr>
              <a:buSzPct val="250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560"/>
              </a:spcBef>
              <a:buClr>
                <a:schemeClr val="dk1"/>
              </a:buClr>
              <a:buSzPct val="25000"/>
              <a:buFont typeface="Arial"/>
              <a:buNone/>
            </a:pPr>
            <a:r>
              <a:rPr lang="en-US" sz="2800" b="0" i="0" u="none" strike="noStrike" cap="none">
                <a:solidFill>
                  <a:schemeClr val="dk1"/>
                </a:solidFill>
                <a:latin typeface="Arial"/>
                <a:ea typeface="Arial"/>
                <a:cs typeface="Arial"/>
                <a:sym typeface="Arial"/>
              </a:rPr>
              <a:t>Computer system components are categorized into two main groups:</a:t>
            </a:r>
          </a:p>
          <a:p>
            <a:pPr marL="742950" marR="0" lvl="1" indent="-285750" algn="l" rtl="0">
              <a:spcBef>
                <a:spcPts val="480"/>
              </a:spcBef>
              <a:buClr>
                <a:schemeClr val="dk1"/>
              </a:buClr>
              <a:buSzPct val="60416"/>
              <a:buFont typeface="Arial"/>
              <a:buChar char="●"/>
            </a:pPr>
            <a:r>
              <a:rPr lang="en-US" sz="2400" b="1" i="0" u="none" strike="noStrike" cap="none">
                <a:solidFill>
                  <a:schemeClr val="dk1"/>
                </a:solidFill>
                <a:latin typeface="Arial"/>
                <a:ea typeface="Arial"/>
                <a:cs typeface="Arial"/>
                <a:sym typeface="Arial"/>
              </a:rPr>
              <a:t>Hardware </a:t>
            </a:r>
          </a:p>
          <a:p>
            <a:pPr marL="742950" marR="0" lvl="1" indent="-285750" algn="l" rtl="0">
              <a:spcBef>
                <a:spcPts val="480"/>
              </a:spcBef>
              <a:buClr>
                <a:schemeClr val="dk1"/>
              </a:buClr>
              <a:buSzPct val="60416"/>
              <a:buFont typeface="Arial"/>
              <a:buChar char="●"/>
            </a:pPr>
            <a:r>
              <a:rPr lang="en-US" sz="2400" b="1" i="0" u="none" strike="noStrike" cap="none">
                <a:solidFill>
                  <a:schemeClr val="dk1"/>
                </a:solidFill>
                <a:latin typeface="Arial"/>
                <a:ea typeface="Arial"/>
                <a:cs typeface="Arial"/>
                <a:sym typeface="Arial"/>
              </a:rPr>
              <a:t>Software</a:t>
            </a:r>
          </a:p>
          <a:p>
            <a:pPr marL="342900" marR="0" lvl="0" indent="-342900" algn="l" rtl="0">
              <a:spcBef>
                <a:spcPts val="560"/>
              </a:spcBef>
              <a:buClr>
                <a:schemeClr val="dk1"/>
              </a:buClr>
              <a:buSzPct val="94444"/>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28600"/>
            <a:ext cx="8229600" cy="762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4400" b="1" i="0" u="none" strike="noStrike" cap="none">
                <a:solidFill>
                  <a:schemeClr val="lt1"/>
                </a:solidFill>
                <a:latin typeface="Arial"/>
                <a:ea typeface="Arial"/>
                <a:cs typeface="Arial"/>
                <a:sym typeface="Arial"/>
              </a:rPr>
              <a:t>Objectives</a:t>
            </a:r>
          </a:p>
        </p:txBody>
      </p:sp>
      <p:sp>
        <p:nvSpPr>
          <p:cNvPr id="195" name="Shape 195"/>
          <p:cNvSpPr txBox="1">
            <a:spLocks noGrp="1"/>
          </p:cNvSpPr>
          <p:nvPr>
            <p:ph type="body" idx="1"/>
          </p:nvPr>
        </p:nvSpPr>
        <p:spPr>
          <a:xfrm>
            <a:off x="1524000" y="1752600"/>
            <a:ext cx="7162799" cy="4876799"/>
          </a:xfrm>
          <a:prstGeom prst="rect">
            <a:avLst/>
          </a:prstGeom>
          <a:noFill/>
          <a:ln>
            <a:noFill/>
          </a:ln>
        </p:spPr>
        <p:txBody>
          <a:bodyPr lIns="91425" tIns="45700" rIns="91425" bIns="45700" anchor="t" anchorCtr="0">
            <a:noAutofit/>
          </a:bodyPr>
          <a:lstStyle/>
          <a:p>
            <a:pPr marL="342900" marR="0" lvl="0" indent="-412750" algn="l" rtl="0">
              <a:lnSpc>
                <a:spcPct val="100000"/>
              </a:lnSpc>
              <a:spcBef>
                <a:spcPts val="640"/>
              </a:spcBef>
              <a:buClr>
                <a:schemeClr val="dk1"/>
              </a:buClr>
              <a:buSzPct val="100000"/>
              <a:buFont typeface="Arial"/>
              <a:buChar char="●"/>
            </a:pPr>
            <a:r>
              <a:rPr lang="en-US" sz="3000" b="0" i="0" u="none" strike="noStrike" cap="none">
                <a:solidFill>
                  <a:schemeClr val="dk1"/>
                </a:solidFill>
                <a:latin typeface="Arial"/>
                <a:ea typeface="Arial"/>
                <a:cs typeface="Arial"/>
                <a:sym typeface="Arial"/>
              </a:rPr>
              <a:t>Define the term computer and discuss the four  basic computer operations: </a:t>
            </a:r>
            <a:r>
              <a:rPr lang="en-US" sz="3000"/>
              <a:t> </a:t>
            </a:r>
            <a:r>
              <a:rPr lang="en-US" sz="3000">
                <a:solidFill>
                  <a:srgbClr val="6AA84F"/>
                </a:solidFill>
              </a:rPr>
              <a:t>input</a:t>
            </a:r>
            <a:r>
              <a:rPr lang="en-US" sz="3000"/>
              <a:t>, </a:t>
            </a:r>
            <a:r>
              <a:rPr lang="en-US" sz="3000">
                <a:solidFill>
                  <a:srgbClr val="FFC000"/>
                </a:solidFill>
              </a:rPr>
              <a:t>processing</a:t>
            </a:r>
            <a:r>
              <a:rPr lang="en-US" sz="3000"/>
              <a:t>, </a:t>
            </a:r>
            <a:r>
              <a:rPr lang="en-US" sz="3000">
                <a:solidFill>
                  <a:srgbClr val="0000FF"/>
                </a:solidFill>
              </a:rPr>
              <a:t>output</a:t>
            </a:r>
            <a:r>
              <a:rPr lang="en-US" sz="3000"/>
              <a:t>, and</a:t>
            </a:r>
            <a:r>
              <a:rPr lang="en-US" sz="3000">
                <a:solidFill>
                  <a:srgbClr val="E36C09"/>
                </a:solidFill>
              </a:rPr>
              <a:t> </a:t>
            </a:r>
            <a:r>
              <a:rPr lang="en-US" sz="3000">
                <a:solidFill>
                  <a:srgbClr val="CC0000"/>
                </a:solidFill>
              </a:rPr>
              <a:t>storage</a:t>
            </a:r>
            <a:r>
              <a:rPr lang="en-US" sz="3000"/>
              <a:t>.</a:t>
            </a:r>
          </a:p>
          <a:p>
            <a:pPr marL="342900" marR="0" lvl="0" indent="-412750" algn="l" rtl="0">
              <a:lnSpc>
                <a:spcPct val="100000"/>
              </a:lnSpc>
              <a:spcBef>
                <a:spcPts val="640"/>
              </a:spcBef>
              <a:buClr>
                <a:schemeClr val="dk1"/>
              </a:buClr>
              <a:buSzPct val="100000"/>
              <a:buFont typeface="Arial"/>
              <a:buChar char="●"/>
            </a:pPr>
            <a:r>
              <a:rPr lang="en-US" sz="3000" b="0" i="0" u="none" strike="noStrike" cap="none">
                <a:solidFill>
                  <a:schemeClr val="dk1"/>
                </a:solidFill>
                <a:latin typeface="Arial"/>
                <a:ea typeface="Arial"/>
                <a:cs typeface="Arial"/>
                <a:sym typeface="Arial"/>
              </a:rPr>
              <a:t>Define </a:t>
            </a:r>
            <a:r>
              <a:rPr lang="en-US" sz="3000" b="1" i="0" u="none" strike="noStrike" cap="none">
                <a:solidFill>
                  <a:schemeClr val="dk1"/>
                </a:solidFill>
                <a:latin typeface="Arial"/>
                <a:ea typeface="Arial"/>
                <a:cs typeface="Arial"/>
                <a:sym typeface="Arial"/>
              </a:rPr>
              <a:t>data </a:t>
            </a:r>
            <a:r>
              <a:rPr lang="en-US" sz="3000" b="0" i="0" u="none" strike="noStrike" cap="none">
                <a:solidFill>
                  <a:schemeClr val="dk1"/>
                </a:solidFill>
                <a:latin typeface="Arial"/>
                <a:ea typeface="Arial"/>
                <a:cs typeface="Arial"/>
                <a:sym typeface="Arial"/>
              </a:rPr>
              <a:t>and </a:t>
            </a:r>
            <a:r>
              <a:rPr lang="en-US" sz="3000" b="1" i="0" u="none" strike="noStrike" cap="none">
                <a:solidFill>
                  <a:schemeClr val="dk1"/>
                </a:solidFill>
                <a:latin typeface="Arial"/>
                <a:ea typeface="Arial"/>
                <a:cs typeface="Arial"/>
                <a:sym typeface="Arial"/>
              </a:rPr>
              <a:t>information</a:t>
            </a:r>
          </a:p>
          <a:p>
            <a:pPr marL="342900" marR="0" lvl="0" indent="-412750" algn="l" rtl="0">
              <a:lnSpc>
                <a:spcPct val="100000"/>
              </a:lnSpc>
              <a:spcBef>
                <a:spcPts val="640"/>
              </a:spcBef>
              <a:buClr>
                <a:schemeClr val="dk1"/>
              </a:buClr>
              <a:buSzPct val="100000"/>
              <a:buFont typeface="Arial"/>
              <a:buChar char="●"/>
            </a:pPr>
            <a:r>
              <a:rPr lang="en-US" sz="3000"/>
              <a:t>Identify computer hardware and peripheral devices</a:t>
            </a:r>
          </a:p>
          <a:p>
            <a:pPr marL="342900" marR="0" lvl="0" indent="-412750" algn="l" rtl="0">
              <a:lnSpc>
                <a:spcPct val="100000"/>
              </a:lnSpc>
              <a:spcBef>
                <a:spcPts val="640"/>
              </a:spcBef>
              <a:buClr>
                <a:schemeClr val="dk1"/>
              </a:buClr>
              <a:buSzPct val="100000"/>
              <a:buFont typeface="Arial"/>
              <a:buChar char="●"/>
            </a:pPr>
            <a:r>
              <a:rPr lang="en-US" sz="3000"/>
              <a:t>E</a:t>
            </a:r>
            <a:r>
              <a:rPr lang="en-US" sz="3000" b="0" i="0" u="none" strike="noStrike" cap="none">
                <a:solidFill>
                  <a:schemeClr val="dk1"/>
                </a:solidFill>
                <a:latin typeface="Arial"/>
                <a:ea typeface="Arial"/>
                <a:cs typeface="Arial"/>
                <a:sym typeface="Arial"/>
              </a:rPr>
              <a:t>xplain the difference between system software and application software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a:spcBef>
                <a:spcPts val="0"/>
              </a:spcBef>
              <a:buNone/>
            </a:pPr>
            <a:r>
              <a:rPr lang="en-US"/>
              <a:t>Hardware &amp; Software</a:t>
            </a:r>
          </a:p>
        </p:txBody>
      </p:sp>
      <p:sp>
        <p:nvSpPr>
          <p:cNvPr id="411" name="Shape 411"/>
          <p:cNvSpPr txBox="1">
            <a:spLocks noGrp="1"/>
          </p:cNvSpPr>
          <p:nvPr>
            <p:ph type="body" idx="1"/>
          </p:nvPr>
        </p:nvSpPr>
        <p:spPr>
          <a:xfrm>
            <a:off x="1524000" y="1676400"/>
            <a:ext cx="7162799" cy="4449899"/>
          </a:xfrm>
          <a:prstGeom prst="rect">
            <a:avLst/>
          </a:prstGeom>
        </p:spPr>
        <p:txBody>
          <a:bodyPr lIns="91425" tIns="91425" rIns="91425" bIns="91425" anchor="t" anchorCtr="0">
            <a:noAutofit/>
          </a:bodyPr>
          <a:lstStyle/>
          <a:p>
            <a:pPr marL="0" lvl="0" indent="-69850" rtl="0">
              <a:lnSpc>
                <a:spcPct val="115000"/>
              </a:lnSpc>
              <a:spcBef>
                <a:spcPts val="800"/>
              </a:spcBef>
              <a:buClr>
                <a:schemeClr val="dk1"/>
              </a:buClr>
              <a:buSzPct val="34375"/>
              <a:buFont typeface="Arial"/>
              <a:buNone/>
            </a:pPr>
            <a:r>
              <a:rPr lang="en-US" b="1"/>
              <a:t>Hardware</a:t>
            </a:r>
            <a:r>
              <a:rPr lang="en-US"/>
              <a:t> is made up of the physical parts of the computer, including such components as the system unit, monitor, keyboard, and printer.</a:t>
            </a:r>
          </a:p>
          <a:p>
            <a:pPr marL="0" lvl="0" indent="0" rtl="0">
              <a:lnSpc>
                <a:spcPct val="115000"/>
              </a:lnSpc>
              <a:spcBef>
                <a:spcPts val="800"/>
              </a:spcBef>
              <a:buNone/>
            </a:pPr>
            <a:endParaRPr/>
          </a:p>
          <a:p>
            <a:pPr marL="0" lvl="0" indent="-69850" rtl="0">
              <a:lnSpc>
                <a:spcPct val="115000"/>
              </a:lnSpc>
              <a:spcBef>
                <a:spcPts val="800"/>
              </a:spcBef>
              <a:buClr>
                <a:schemeClr val="dk1"/>
              </a:buClr>
              <a:buSzPct val="34375"/>
              <a:buFont typeface="Arial"/>
              <a:buNone/>
            </a:pPr>
            <a:r>
              <a:rPr lang="en-US" b="1"/>
              <a:t>Software</a:t>
            </a:r>
            <a:r>
              <a:rPr lang="en-US"/>
              <a:t> is made up of all the programs that instruct the computer.</a:t>
            </a:r>
          </a:p>
          <a:p>
            <a:pPr lvl="0">
              <a:spcBef>
                <a:spcPts val="0"/>
              </a:spcBef>
              <a:buNone/>
            </a:pPr>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US"/>
              <a:t>Basic Parts of a Computer</a:t>
            </a:r>
          </a:p>
        </p:txBody>
      </p:sp>
      <p:sp>
        <p:nvSpPr>
          <p:cNvPr id="417" name="Shape 417">
            <a:hlinkClick r:id=""/>
          </p:cNvPr>
          <p:cNvSpPr/>
          <p:nvPr/>
        </p:nvSpPr>
        <p:spPr>
          <a:xfrm>
            <a:off x="2286000" y="2324100"/>
            <a:ext cx="4572000" cy="3429000"/>
          </a:xfrm>
          <a:prstGeom prst="rect">
            <a:avLst/>
          </a:prstGeom>
          <a:blipFill>
            <a:blip r:embed="rId3">
              <a:alphaModFix/>
            </a:blip>
            <a:stretch>
              <a:fillRect/>
            </a:stretch>
          </a:blipFill>
          <a:ln>
            <a:noFill/>
          </a:ln>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a:spcBef>
                <a:spcPts val="0"/>
              </a:spcBef>
              <a:buNone/>
            </a:pPr>
            <a:r>
              <a:rPr lang="en-US"/>
              <a:t>Computer Hardware</a:t>
            </a:r>
          </a:p>
        </p:txBody>
      </p:sp>
      <p:pic>
        <p:nvPicPr>
          <p:cNvPr id="423" name="Shape 423"/>
          <p:cNvPicPr preferRelativeResize="0"/>
          <p:nvPr/>
        </p:nvPicPr>
        <p:blipFill>
          <a:blip r:embed="rId3">
            <a:alphaModFix/>
          </a:blip>
          <a:stretch>
            <a:fillRect/>
          </a:stretch>
        </p:blipFill>
        <p:spPr>
          <a:xfrm>
            <a:off x="1412250" y="1434175"/>
            <a:ext cx="6168799" cy="4463399"/>
          </a:xfrm>
          <a:prstGeom prst="rect">
            <a:avLst/>
          </a:prstGeom>
          <a:noFill/>
          <a:ln>
            <a:noFill/>
          </a:ln>
        </p:spPr>
      </p:pic>
      <p:sp>
        <p:nvSpPr>
          <p:cNvPr id="424" name="Shape 424"/>
          <p:cNvSpPr txBox="1"/>
          <p:nvPr/>
        </p:nvSpPr>
        <p:spPr>
          <a:xfrm>
            <a:off x="2245825" y="5751525"/>
            <a:ext cx="4360200" cy="909299"/>
          </a:xfrm>
          <a:prstGeom prst="rect">
            <a:avLst/>
          </a:prstGeom>
          <a:noFill/>
          <a:ln>
            <a:noFill/>
          </a:ln>
        </p:spPr>
        <p:txBody>
          <a:bodyPr lIns="91425" tIns="91425" rIns="91425" bIns="91425" anchor="t" anchorCtr="0">
            <a:noAutofit/>
          </a:bodyPr>
          <a:lstStyle/>
          <a:p>
            <a:pPr lvl="0" algn="ctr">
              <a:spcBef>
                <a:spcPts val="0"/>
              </a:spcBef>
              <a:buNone/>
            </a:pPr>
            <a:r>
              <a:rPr lang="en-US" sz="2400"/>
              <a:t>You can see and touch computer hardware.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US"/>
              <a:t>Inside a System Unit</a:t>
            </a:r>
          </a:p>
        </p:txBody>
      </p:sp>
      <p:sp>
        <p:nvSpPr>
          <p:cNvPr id="430" name="Shape 430">
            <a:hlinkClick r:id=""/>
          </p:cNvPr>
          <p:cNvSpPr/>
          <p:nvPr/>
        </p:nvSpPr>
        <p:spPr>
          <a:xfrm>
            <a:off x="2157575" y="1863000"/>
            <a:ext cx="6096000" cy="4572000"/>
          </a:xfrm>
          <a:prstGeom prst="rect">
            <a:avLst/>
          </a:prstGeom>
          <a:blipFill>
            <a:blip r:embed="rId3">
              <a:alphaModFix/>
            </a:blip>
            <a:stretch>
              <a:fillRect/>
            </a:stretch>
          </a:blipFill>
          <a:ln>
            <a:noFill/>
          </a:ln>
        </p:spPr>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US"/>
              <a:t>Buttons &amp; Ports</a:t>
            </a:r>
          </a:p>
        </p:txBody>
      </p:sp>
      <p:sp>
        <p:nvSpPr>
          <p:cNvPr id="436" name="Shape 436">
            <a:hlinkClick r:id=""/>
          </p:cNvPr>
          <p:cNvSpPr/>
          <p:nvPr/>
        </p:nvSpPr>
        <p:spPr>
          <a:xfrm>
            <a:off x="2032900" y="1894225"/>
            <a:ext cx="6096000" cy="4572000"/>
          </a:xfrm>
          <a:prstGeom prst="rect">
            <a:avLst/>
          </a:prstGeom>
          <a:blipFill>
            <a:blip r:embed="rId3">
              <a:alphaModFix/>
            </a:blip>
            <a:stretch>
              <a:fillRect/>
            </a:stretch>
          </a:blipFill>
          <a:ln>
            <a:noFill/>
          </a:ln>
        </p:spPr>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Shape 441"/>
          <p:cNvPicPr preferRelativeResize="0"/>
          <p:nvPr/>
        </p:nvPicPr>
        <p:blipFill>
          <a:blip r:embed="rId3">
            <a:alphaModFix/>
          </a:blip>
          <a:stretch>
            <a:fillRect/>
          </a:stretch>
        </p:blipFill>
        <p:spPr>
          <a:xfrm>
            <a:off x="1447800" y="925125"/>
            <a:ext cx="6858000" cy="4800600"/>
          </a:xfrm>
          <a:prstGeom prst="rect">
            <a:avLst/>
          </a:prstGeom>
          <a:noFill/>
          <a:ln>
            <a:noFill/>
          </a:ln>
        </p:spPr>
      </p:pic>
      <p:sp>
        <p:nvSpPr>
          <p:cNvPr id="442" name="Shape 442"/>
          <p:cNvSpPr txBox="1">
            <a:spLocks noGrp="1"/>
          </p:cNvSpPr>
          <p:nvPr>
            <p:ph type="title"/>
          </p:nvPr>
        </p:nvSpPr>
        <p:spPr>
          <a:xfrm>
            <a:off x="311700" y="440966"/>
            <a:ext cx="8520599" cy="763500"/>
          </a:xfrm>
          <a:prstGeom prst="rect">
            <a:avLst/>
          </a:prstGeom>
        </p:spPr>
        <p:txBody>
          <a:bodyPr lIns="91425" tIns="91425" rIns="91425" bIns="91425" anchor="t" anchorCtr="0">
            <a:noAutofit/>
          </a:bodyPr>
          <a:lstStyle/>
          <a:p>
            <a:pPr lvl="0">
              <a:spcBef>
                <a:spcPts val="0"/>
              </a:spcBef>
              <a:buNone/>
            </a:pPr>
            <a:r>
              <a:rPr lang="en-US" sz="3600"/>
              <a:t>Computer Software</a:t>
            </a:r>
          </a:p>
        </p:txBody>
      </p:sp>
      <p:sp>
        <p:nvSpPr>
          <p:cNvPr id="443" name="Shape 443"/>
          <p:cNvSpPr txBox="1"/>
          <p:nvPr/>
        </p:nvSpPr>
        <p:spPr>
          <a:xfrm>
            <a:off x="5258400" y="5433825"/>
            <a:ext cx="3885599" cy="1248899"/>
          </a:xfrm>
          <a:prstGeom prst="rect">
            <a:avLst/>
          </a:prstGeom>
          <a:noFill/>
          <a:ln>
            <a:noFill/>
          </a:ln>
        </p:spPr>
        <p:txBody>
          <a:bodyPr lIns="91425" tIns="91425" rIns="91425" bIns="91425" anchor="t" anchorCtr="0">
            <a:noAutofit/>
          </a:bodyPr>
          <a:lstStyle/>
          <a:p>
            <a:pPr lvl="0" algn="ctr">
              <a:spcBef>
                <a:spcPts val="0"/>
              </a:spcBef>
              <a:buNone/>
            </a:pPr>
            <a:r>
              <a:rPr lang="en-US" sz="2400"/>
              <a:t>Software are computer programs, also know as applications or APPS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a:spcBef>
                <a:spcPts val="0"/>
              </a:spcBef>
              <a:buNone/>
            </a:pPr>
            <a:r>
              <a:rPr lang="en-US"/>
              <a:t>Types of Software</a:t>
            </a:r>
          </a:p>
        </p:txBody>
      </p:sp>
      <p:sp>
        <p:nvSpPr>
          <p:cNvPr id="449" name="Shape 449"/>
          <p:cNvSpPr txBox="1">
            <a:spLocks noGrp="1"/>
          </p:cNvSpPr>
          <p:nvPr>
            <p:ph type="body" idx="1"/>
          </p:nvPr>
        </p:nvSpPr>
        <p:spPr>
          <a:xfrm>
            <a:off x="1524000" y="1676400"/>
            <a:ext cx="7162799" cy="4970100"/>
          </a:xfrm>
          <a:prstGeom prst="rect">
            <a:avLst/>
          </a:prstGeom>
        </p:spPr>
        <p:txBody>
          <a:bodyPr lIns="91425" tIns="91425" rIns="91425" bIns="91425" anchor="t" anchorCtr="0">
            <a:noAutofit/>
          </a:bodyPr>
          <a:lstStyle/>
          <a:p>
            <a:pPr marL="0" lvl="0" indent="0" rtl="0">
              <a:spcBef>
                <a:spcPts val="0"/>
              </a:spcBef>
              <a:buNone/>
            </a:pPr>
            <a:r>
              <a:rPr lang="en-US" sz="2400" b="1"/>
              <a:t>System Software</a:t>
            </a:r>
            <a:r>
              <a:rPr lang="en-US" sz="2400"/>
              <a:t> - The most important software. It is a type of </a:t>
            </a:r>
            <a:r>
              <a:rPr lang="en-US" sz="2400">
                <a:solidFill>
                  <a:srgbClr val="222222"/>
                </a:solidFill>
                <a:highlight>
                  <a:srgbClr val="FFFFFF"/>
                </a:highlight>
              </a:rPr>
              <a:t>computer program that is designed to run a computer's hardware and application programs. </a:t>
            </a:r>
          </a:p>
          <a:p>
            <a:pPr marL="0" lvl="0" indent="0">
              <a:spcBef>
                <a:spcPts val="0"/>
              </a:spcBef>
              <a:buNone/>
            </a:pPr>
            <a:r>
              <a:rPr lang="en-US" sz="2400" b="1"/>
              <a:t>Application Software</a:t>
            </a:r>
            <a:r>
              <a:rPr lang="en-US" sz="2400"/>
              <a:t> - </a:t>
            </a:r>
            <a:r>
              <a:rPr lang="en-US" sz="2400">
                <a:solidFill>
                  <a:srgbClr val="555555"/>
                </a:solidFill>
                <a:highlight>
                  <a:srgbClr val="FFFFFF"/>
                </a:highlight>
              </a:rPr>
              <a:t>These are programs that enable the user to complete tasks such as creating documents, spreadsheets, databases, and publications, doing online research, sending email, designing graphics, running businesses, and even playing games!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US"/>
              <a:t>Operating System Software</a:t>
            </a:r>
          </a:p>
        </p:txBody>
      </p:sp>
      <p:sp>
        <p:nvSpPr>
          <p:cNvPr id="455" name="Shape 455">
            <a:hlinkClick r:id=""/>
          </p:cNvPr>
          <p:cNvSpPr/>
          <p:nvPr/>
        </p:nvSpPr>
        <p:spPr>
          <a:xfrm>
            <a:off x="2286000" y="2019300"/>
            <a:ext cx="4572000" cy="3429000"/>
          </a:xfrm>
          <a:prstGeom prst="rect">
            <a:avLst/>
          </a:prstGeom>
          <a:blipFill>
            <a:blip r:embed="rId3">
              <a:alphaModFix/>
            </a:blip>
            <a:stretch>
              <a:fillRect/>
            </a:stretch>
          </a:blipFill>
          <a:ln>
            <a:noFill/>
          </a:ln>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a:hlinkClick r:id=""/>
          </p:cNvPr>
          <p:cNvSpPr/>
          <p:nvPr/>
        </p:nvSpPr>
        <p:spPr>
          <a:xfrm>
            <a:off x="2743200" y="2247900"/>
            <a:ext cx="4572000" cy="3429000"/>
          </a:xfrm>
          <a:prstGeom prst="rect">
            <a:avLst/>
          </a:prstGeom>
          <a:blipFill>
            <a:blip r:embed="rId3">
              <a:alphaModFix/>
            </a:blip>
            <a:stretch>
              <a:fillRect/>
            </a:stretch>
          </a:blipFill>
          <a:ln>
            <a:noFill/>
          </a:ln>
        </p:spPr>
      </p:sp>
      <p:sp>
        <p:nvSpPr>
          <p:cNvPr id="461" name="Shape 461"/>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US"/>
              <a:t>Application Software</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ctrTitle"/>
          </p:nvPr>
        </p:nvSpPr>
        <p:spPr>
          <a:xfrm>
            <a:off x="311708" y="992766"/>
            <a:ext cx="8520599" cy="2736899"/>
          </a:xfrm>
          <a:prstGeom prst="rect">
            <a:avLst/>
          </a:prstGeom>
        </p:spPr>
        <p:txBody>
          <a:bodyPr lIns="91425" tIns="91425" rIns="91425" bIns="91425" anchor="b" anchorCtr="0">
            <a:noAutofit/>
          </a:bodyPr>
          <a:lstStyle/>
          <a:p>
            <a:pPr lvl="0" rtl="0">
              <a:spcBef>
                <a:spcPts val="0"/>
              </a:spcBef>
              <a:buNone/>
            </a:pPr>
            <a:r>
              <a:rPr lang="en-US"/>
              <a:t>Lesson 3:  Types of Computers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28600"/>
            <a:ext cx="8229600" cy="762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4400" b="1" i="0" u="none" strike="noStrike" cap="none">
                <a:solidFill>
                  <a:schemeClr val="lt1"/>
                </a:solidFill>
                <a:latin typeface="Arial"/>
                <a:ea typeface="Arial"/>
                <a:cs typeface="Arial"/>
                <a:sym typeface="Arial"/>
              </a:rPr>
              <a:t>Objectives (cont’d)</a:t>
            </a:r>
          </a:p>
        </p:txBody>
      </p:sp>
      <p:sp>
        <p:nvSpPr>
          <p:cNvPr id="201" name="Shape 201"/>
          <p:cNvSpPr txBox="1">
            <a:spLocks noGrp="1"/>
          </p:cNvSpPr>
          <p:nvPr>
            <p:ph type="body" idx="1"/>
          </p:nvPr>
        </p:nvSpPr>
        <p:spPr>
          <a:xfrm>
            <a:off x="1524000" y="1752600"/>
            <a:ext cx="7162799" cy="4876799"/>
          </a:xfrm>
          <a:prstGeom prst="rect">
            <a:avLst/>
          </a:prstGeom>
          <a:noFill/>
          <a:ln>
            <a:noFill/>
          </a:ln>
        </p:spPr>
        <p:txBody>
          <a:bodyPr lIns="91425" tIns="45700" rIns="91425" bIns="45700" anchor="t" anchorCtr="0">
            <a:noAutofit/>
          </a:bodyPr>
          <a:lstStyle/>
          <a:p>
            <a:pPr marL="457200" marR="0" lvl="0" indent="-419100" algn="l" rtl="0">
              <a:spcBef>
                <a:spcPts val="640"/>
              </a:spcBef>
              <a:buSzPct val="100000"/>
            </a:pPr>
            <a:r>
              <a:rPr lang="en-US" sz="2950"/>
              <a:t>Define Operating System</a:t>
            </a:r>
          </a:p>
          <a:p>
            <a:pPr marL="0" marR="0" lvl="0" indent="0" algn="l" rtl="0">
              <a:spcBef>
                <a:spcPts val="640"/>
              </a:spcBef>
              <a:buNone/>
            </a:pPr>
            <a:endParaRPr sz="1200"/>
          </a:p>
          <a:p>
            <a:pPr marL="457200" marR="0" lvl="0" indent="-419100" algn="l" rtl="0">
              <a:spcBef>
                <a:spcPts val="640"/>
              </a:spcBef>
              <a:buSzPct val="100000"/>
            </a:pPr>
            <a:r>
              <a:rPr lang="en-US" sz="2950"/>
              <a:t>Explain the different types of computers</a:t>
            </a:r>
          </a:p>
          <a:p>
            <a:pPr marL="0" marR="0" lvl="0" indent="0" algn="l" rtl="0">
              <a:spcBef>
                <a:spcPts val="640"/>
              </a:spcBef>
              <a:buNone/>
            </a:pPr>
            <a:endParaRPr sz="1200"/>
          </a:p>
          <a:p>
            <a:pPr marL="457200" marR="0" lvl="0" indent="-419100" algn="l" rtl="0">
              <a:spcBef>
                <a:spcPts val="640"/>
              </a:spcBef>
              <a:buSzPct val="100000"/>
            </a:pPr>
            <a:r>
              <a:rPr lang="en-US" sz="3000" b="0" i="0" u="none" strike="noStrike" cap="none">
                <a:solidFill>
                  <a:schemeClr val="dk1"/>
                </a:solidFill>
                <a:latin typeface="Arial"/>
                <a:ea typeface="Arial"/>
                <a:cs typeface="Arial"/>
                <a:sym typeface="Arial"/>
              </a:rPr>
              <a:t>Explain how to pur</a:t>
            </a:r>
            <a:r>
              <a:rPr lang="en-US" sz="3000"/>
              <a:t>chase and keep a computer in good working order</a:t>
            </a:r>
          </a:p>
          <a:p>
            <a:pPr marL="0" marR="0" lvl="0" indent="0" algn="l" rtl="0">
              <a:spcBef>
                <a:spcPts val="640"/>
              </a:spcBef>
              <a:buNone/>
            </a:pPr>
            <a:endParaRPr sz="3000"/>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a:spcBef>
                <a:spcPts val="0"/>
              </a:spcBef>
              <a:buNone/>
            </a:pPr>
            <a:r>
              <a:rPr lang="en-US"/>
              <a:t>Types of Computers</a:t>
            </a:r>
          </a:p>
        </p:txBody>
      </p:sp>
      <p:sp>
        <p:nvSpPr>
          <p:cNvPr id="472" name="Shape 472"/>
          <p:cNvSpPr txBox="1">
            <a:spLocks noGrp="1"/>
          </p:cNvSpPr>
          <p:nvPr>
            <p:ph type="body" idx="1"/>
          </p:nvPr>
        </p:nvSpPr>
        <p:spPr>
          <a:xfrm>
            <a:off x="1524000" y="1676400"/>
            <a:ext cx="7162799" cy="4449899"/>
          </a:xfrm>
          <a:prstGeom prst="rect">
            <a:avLst/>
          </a:prstGeom>
        </p:spPr>
        <p:txBody>
          <a:bodyPr lIns="91425" tIns="91425" rIns="91425" bIns="91425" anchor="t" anchorCtr="0">
            <a:noAutofit/>
          </a:bodyPr>
          <a:lstStyle/>
          <a:p>
            <a:pPr marL="0" lvl="0" indent="0" rtl="0">
              <a:spcBef>
                <a:spcPts val="0"/>
              </a:spcBef>
              <a:buNone/>
            </a:pPr>
            <a:r>
              <a:rPr lang="en-US" sz="3000"/>
              <a:t>There is a computer almost every use and it comes in all shapes and sizes.</a:t>
            </a:r>
          </a:p>
          <a:p>
            <a:pPr marL="0" lvl="0" indent="0" rtl="0">
              <a:spcBef>
                <a:spcPts val="0"/>
              </a:spcBef>
              <a:buNone/>
            </a:pPr>
            <a:endParaRPr sz="3000"/>
          </a:p>
          <a:p>
            <a:pPr marL="457200" lvl="0" indent="-419100" rtl="0">
              <a:spcBef>
                <a:spcPts val="0"/>
              </a:spcBef>
              <a:buSzPct val="100000"/>
            </a:pPr>
            <a:r>
              <a:rPr lang="en-US" sz="3000"/>
              <a:t>PCs (personal computers)</a:t>
            </a:r>
          </a:p>
          <a:p>
            <a:pPr marL="457200" lvl="0" indent="-419100" rtl="0">
              <a:spcBef>
                <a:spcPts val="0"/>
              </a:spcBef>
              <a:buSzPct val="100000"/>
            </a:pPr>
            <a:r>
              <a:rPr lang="en-US" sz="3000"/>
              <a:t>Servers</a:t>
            </a:r>
          </a:p>
          <a:p>
            <a:pPr marL="457200" lvl="0" indent="-419100" rtl="0">
              <a:spcBef>
                <a:spcPts val="0"/>
              </a:spcBef>
              <a:buSzPct val="100000"/>
            </a:pPr>
            <a:r>
              <a:rPr lang="en-US" sz="3000"/>
              <a:t>Main Frame</a:t>
            </a:r>
          </a:p>
          <a:p>
            <a:pPr marL="457200" lvl="0" indent="-419100" rtl="0">
              <a:spcBef>
                <a:spcPts val="0"/>
              </a:spcBef>
              <a:buSzPct val="100000"/>
            </a:pPr>
            <a:r>
              <a:rPr lang="en-US" sz="3000"/>
              <a:t>Supercomputers</a:t>
            </a:r>
          </a:p>
          <a:p>
            <a:pPr marL="120650" lvl="0" indent="0">
              <a:spcBef>
                <a:spcPts val="0"/>
              </a:spcBef>
              <a:buNone/>
            </a:pPr>
            <a:endParaRPr sz="3000"/>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a:spcBef>
                <a:spcPts val="0"/>
              </a:spcBef>
              <a:buNone/>
            </a:pPr>
            <a:r>
              <a:rPr lang="en-US"/>
              <a:t>PCs (Personal Computers)</a:t>
            </a:r>
          </a:p>
        </p:txBody>
      </p:sp>
      <p:sp>
        <p:nvSpPr>
          <p:cNvPr id="478" name="Shape 478"/>
          <p:cNvSpPr txBox="1">
            <a:spLocks noGrp="1"/>
          </p:cNvSpPr>
          <p:nvPr>
            <p:ph type="body" idx="1"/>
          </p:nvPr>
        </p:nvSpPr>
        <p:spPr>
          <a:xfrm>
            <a:off x="1524000" y="1676400"/>
            <a:ext cx="7162799" cy="4449899"/>
          </a:xfrm>
          <a:prstGeom prst="rect">
            <a:avLst/>
          </a:prstGeom>
        </p:spPr>
        <p:txBody>
          <a:bodyPr lIns="91425" tIns="91425" rIns="91425" bIns="91425" anchor="t" anchorCtr="0">
            <a:noAutofit/>
          </a:bodyPr>
          <a:lstStyle/>
          <a:p>
            <a:pPr marL="457200" lvl="0" indent="-457200" rtl="0">
              <a:spcBef>
                <a:spcPts val="0"/>
              </a:spcBef>
              <a:buSzPct val="100000"/>
            </a:pPr>
            <a:r>
              <a:rPr lang="en-US" sz="3600"/>
              <a:t>Desktops</a:t>
            </a:r>
          </a:p>
          <a:p>
            <a:pPr marL="457200" lvl="0" indent="-457200" rtl="0">
              <a:spcBef>
                <a:spcPts val="0"/>
              </a:spcBef>
              <a:buSzPct val="100000"/>
            </a:pPr>
            <a:r>
              <a:rPr lang="en-US" sz="3600"/>
              <a:t>Laptops/Notebooks</a:t>
            </a:r>
          </a:p>
          <a:p>
            <a:pPr marL="457200" lvl="0" indent="-457200" rtl="0">
              <a:spcBef>
                <a:spcPts val="0"/>
              </a:spcBef>
              <a:buSzPct val="100000"/>
            </a:pPr>
            <a:r>
              <a:rPr lang="en-US" sz="3600"/>
              <a:t>Smart Phones</a:t>
            </a:r>
          </a:p>
          <a:p>
            <a:pPr marL="457200" lvl="0" indent="-457200" rtl="0">
              <a:spcBef>
                <a:spcPts val="0"/>
              </a:spcBef>
              <a:buSzPct val="100000"/>
            </a:pPr>
            <a:r>
              <a:rPr lang="en-US" sz="3600"/>
              <a:t>Tablets</a:t>
            </a:r>
          </a:p>
          <a:p>
            <a:pPr marL="0" lvl="0" indent="0" rtl="0">
              <a:spcBef>
                <a:spcPts val="0"/>
              </a:spcBef>
              <a:buNone/>
            </a:pPr>
            <a:endParaRPr sz="3600"/>
          </a:p>
          <a:p>
            <a:pPr marL="0" lvl="0" indent="0" rtl="0">
              <a:spcBef>
                <a:spcPts val="0"/>
              </a:spcBef>
              <a:buNone/>
            </a:pPr>
            <a:r>
              <a:rPr lang="en-US" sz="3600"/>
              <a:t>Computers designed for everyday personal use.</a:t>
            </a:r>
          </a:p>
          <a:p>
            <a:pPr marL="0" lvl="0" indent="0">
              <a:spcBef>
                <a:spcPts val="0"/>
              </a:spcBef>
              <a:buNone/>
            </a:pPr>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rtl="0">
              <a:spcBef>
                <a:spcPts val="0"/>
              </a:spcBef>
              <a:buNone/>
            </a:pPr>
            <a:r>
              <a:rPr lang="en-US"/>
              <a:t>Server Computers</a:t>
            </a:r>
          </a:p>
        </p:txBody>
      </p:sp>
      <p:sp>
        <p:nvSpPr>
          <p:cNvPr id="484" name="Shape 484"/>
          <p:cNvSpPr txBox="1">
            <a:spLocks noGrp="1"/>
          </p:cNvSpPr>
          <p:nvPr>
            <p:ph type="body" idx="1"/>
          </p:nvPr>
        </p:nvSpPr>
        <p:spPr>
          <a:xfrm>
            <a:off x="1524000" y="1676400"/>
            <a:ext cx="7162799" cy="4919100"/>
          </a:xfrm>
          <a:prstGeom prst="rect">
            <a:avLst/>
          </a:prstGeom>
        </p:spPr>
        <p:txBody>
          <a:bodyPr lIns="91425" tIns="91425" rIns="91425" bIns="91425" anchor="t" anchorCtr="0">
            <a:noAutofit/>
          </a:bodyPr>
          <a:lstStyle/>
          <a:p>
            <a:pPr marL="457200" lvl="0" indent="-457200" rtl="0">
              <a:spcBef>
                <a:spcPts val="0"/>
              </a:spcBef>
              <a:buSzPct val="100000"/>
              <a:buChar char="●"/>
            </a:pPr>
            <a:r>
              <a:rPr lang="en-US" sz="3600"/>
              <a:t>Serve information to other computers (clients).</a:t>
            </a:r>
          </a:p>
          <a:p>
            <a:pPr marL="457200" lvl="0" indent="-457200" rtl="0">
              <a:spcBef>
                <a:spcPts val="0"/>
              </a:spcBef>
              <a:buSzPct val="100000"/>
              <a:buChar char="●"/>
            </a:pPr>
            <a:r>
              <a:rPr lang="en-US" sz="3600" b="1"/>
              <a:t>Clients</a:t>
            </a:r>
            <a:r>
              <a:rPr lang="en-US" sz="3600"/>
              <a:t> computers connect to a </a:t>
            </a:r>
            <a:r>
              <a:rPr lang="en-US" sz="3600" b="1"/>
              <a:t>server</a:t>
            </a:r>
            <a:r>
              <a:rPr lang="en-US" sz="3600"/>
              <a:t> through a </a:t>
            </a:r>
            <a:r>
              <a:rPr lang="en-US" sz="3600" b="1"/>
              <a:t>network.</a:t>
            </a:r>
            <a:r>
              <a:rPr lang="en-US" sz="3600"/>
              <a:t> </a:t>
            </a:r>
          </a:p>
          <a:p>
            <a:pPr marL="457200" lvl="0" indent="-457200" rtl="0">
              <a:spcBef>
                <a:spcPts val="0"/>
              </a:spcBef>
              <a:buSzPct val="100000"/>
              <a:buChar char="●"/>
            </a:pPr>
            <a:r>
              <a:rPr lang="en-US" sz="3600"/>
              <a:t>Different types of servers</a:t>
            </a:r>
          </a:p>
          <a:p>
            <a:pPr marL="1371600" lvl="2" indent="-457200" rtl="0">
              <a:spcBef>
                <a:spcPts val="0"/>
              </a:spcBef>
              <a:buSzPct val="100000"/>
              <a:buChar char="■"/>
            </a:pPr>
            <a:r>
              <a:rPr lang="en-US" sz="3600"/>
              <a:t>Web Servers</a:t>
            </a:r>
          </a:p>
          <a:p>
            <a:pPr marL="1371600" lvl="2" indent="-457200" rtl="0">
              <a:spcBef>
                <a:spcPts val="0"/>
              </a:spcBef>
              <a:buSzPct val="100000"/>
              <a:buChar char="■"/>
            </a:pPr>
            <a:r>
              <a:rPr lang="en-US" sz="3600"/>
              <a:t>Mail Servers</a:t>
            </a:r>
          </a:p>
          <a:p>
            <a:pPr marL="1371600" lvl="2" indent="-457200" rtl="0">
              <a:spcBef>
                <a:spcPts val="0"/>
              </a:spcBef>
              <a:buSzPct val="100000"/>
              <a:buChar char="■"/>
            </a:pPr>
            <a:r>
              <a:rPr lang="en-US" sz="3600"/>
              <a:t>Game Servers</a:t>
            </a:r>
          </a:p>
          <a:p>
            <a:pPr marL="0" lvl="0" indent="0" rtl="0">
              <a:spcBef>
                <a:spcPts val="0"/>
              </a:spcBef>
              <a:buNone/>
            </a:pPr>
            <a:endParaRPr sz="3600"/>
          </a:p>
          <a:p>
            <a:pPr marL="0" lvl="0" indent="0" rtl="0">
              <a:spcBef>
                <a:spcPts val="0"/>
              </a:spcBef>
              <a:buNone/>
            </a:pPr>
            <a:endParaRPr sz="3600"/>
          </a:p>
          <a:p>
            <a:pPr marL="0" lvl="0" indent="0" rtl="0">
              <a:spcBef>
                <a:spcPts val="0"/>
              </a:spcBef>
              <a:buNone/>
            </a:pPr>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rtl="0">
              <a:spcBef>
                <a:spcPts val="0"/>
              </a:spcBef>
              <a:buNone/>
            </a:pPr>
            <a:r>
              <a:rPr lang="en-US"/>
              <a:t>Main Frame Computers</a:t>
            </a:r>
          </a:p>
        </p:txBody>
      </p:sp>
      <p:sp>
        <p:nvSpPr>
          <p:cNvPr id="490" name="Shape 490"/>
          <p:cNvSpPr txBox="1">
            <a:spLocks noGrp="1"/>
          </p:cNvSpPr>
          <p:nvPr>
            <p:ph type="body" idx="1"/>
          </p:nvPr>
        </p:nvSpPr>
        <p:spPr>
          <a:xfrm>
            <a:off x="1524000" y="1676400"/>
            <a:ext cx="7162799" cy="4919100"/>
          </a:xfrm>
          <a:prstGeom prst="rect">
            <a:avLst/>
          </a:prstGeom>
        </p:spPr>
        <p:txBody>
          <a:bodyPr lIns="91425" tIns="91425" rIns="91425" bIns="91425" anchor="t" anchorCtr="0">
            <a:noAutofit/>
          </a:bodyPr>
          <a:lstStyle/>
          <a:p>
            <a:pPr marL="0" lvl="0" indent="0" algn="just" rtl="0">
              <a:spcBef>
                <a:spcPts val="0"/>
              </a:spcBef>
              <a:buNone/>
            </a:pPr>
            <a:r>
              <a:rPr lang="en-US"/>
              <a:t>The workhorse of the business world. A </a:t>
            </a:r>
            <a:r>
              <a:rPr lang="en-US" b="1"/>
              <a:t>main frame</a:t>
            </a:r>
            <a:r>
              <a:rPr lang="en-US"/>
              <a:t> is the heart of a network of computers or terminals which allows hundreds of people to work at the same time on the same data. It requires a special environment - cold and dry. </a:t>
            </a:r>
          </a:p>
          <a:p>
            <a:pPr marL="0" lvl="0" indent="0" rtl="0">
              <a:spcBef>
                <a:spcPts val="0"/>
              </a:spcBef>
              <a:buNone/>
            </a:pPr>
            <a:endParaRPr sz="3600"/>
          </a:p>
          <a:p>
            <a:pPr marL="0" lvl="0" indent="0" rtl="0">
              <a:spcBef>
                <a:spcPts val="0"/>
              </a:spcBef>
              <a:buNone/>
            </a:pPr>
            <a:endParaRPr sz="3600"/>
          </a:p>
          <a:p>
            <a:pPr marL="0" lvl="0" indent="0" rtl="0">
              <a:spcBef>
                <a:spcPts val="0"/>
              </a:spcBef>
              <a:buNone/>
            </a:pPr>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rtl="0">
              <a:spcBef>
                <a:spcPts val="0"/>
              </a:spcBef>
              <a:buNone/>
            </a:pPr>
            <a:r>
              <a:rPr lang="en-US"/>
              <a:t>Super Computers</a:t>
            </a:r>
          </a:p>
        </p:txBody>
      </p:sp>
      <p:sp>
        <p:nvSpPr>
          <p:cNvPr id="496" name="Shape 496"/>
          <p:cNvSpPr txBox="1">
            <a:spLocks noGrp="1"/>
          </p:cNvSpPr>
          <p:nvPr>
            <p:ph type="body" idx="1"/>
          </p:nvPr>
        </p:nvSpPr>
        <p:spPr>
          <a:xfrm>
            <a:off x="1524000" y="1676400"/>
            <a:ext cx="7162799" cy="4919100"/>
          </a:xfrm>
          <a:prstGeom prst="rect">
            <a:avLst/>
          </a:prstGeom>
        </p:spPr>
        <p:txBody>
          <a:bodyPr lIns="91425" tIns="91425" rIns="91425" bIns="91425" anchor="t" anchorCtr="0">
            <a:noAutofit/>
          </a:bodyPr>
          <a:lstStyle/>
          <a:p>
            <a:pPr marL="0" lvl="0" indent="0" algn="just" rtl="0">
              <a:spcBef>
                <a:spcPts val="0"/>
              </a:spcBef>
              <a:buNone/>
            </a:pPr>
            <a:r>
              <a:rPr lang="en-US"/>
              <a:t>The supercomputer is the top of the heap in power and expense. These are used for jobs that take massive amounts of calculating, like weather forecasting, engineering design and testing, serious decryption, economic forecasting, etc.</a:t>
            </a:r>
          </a:p>
          <a:p>
            <a:pPr marL="0" lvl="0" indent="0" algn="ctr" rtl="0">
              <a:spcBef>
                <a:spcPts val="0"/>
              </a:spcBef>
              <a:buNone/>
            </a:pPr>
            <a:r>
              <a:rPr lang="en-US" u="sng">
                <a:solidFill>
                  <a:schemeClr val="hlink"/>
                </a:solidFill>
                <a:hlinkClick r:id="rId3"/>
              </a:rPr>
              <a:t>Top 10 Supercomputers</a:t>
            </a:r>
            <a:r>
              <a:rPr lang="en-US"/>
              <a:t>  </a:t>
            </a:r>
          </a:p>
          <a:p>
            <a:pPr marL="0" lvl="0" indent="0" rtl="0">
              <a:spcBef>
                <a:spcPts val="0"/>
              </a:spcBef>
              <a:buNone/>
            </a:pPr>
            <a:endParaRPr sz="3600"/>
          </a:p>
          <a:p>
            <a:pPr marL="0" lvl="0" indent="0" rtl="0">
              <a:spcBef>
                <a:spcPts val="0"/>
              </a:spcBef>
              <a:buNone/>
            </a:pPr>
            <a:endParaRPr sz="3600"/>
          </a:p>
          <a:p>
            <a:pPr marL="0" lvl="0" indent="0" rtl="0">
              <a:spcBef>
                <a:spcPts val="0"/>
              </a:spcBef>
              <a:buNone/>
            </a:pPr>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pic>
        <p:nvPicPr>
          <p:cNvPr id="501" name="Shape 501"/>
          <p:cNvPicPr preferRelativeResize="0"/>
          <p:nvPr/>
        </p:nvPicPr>
        <p:blipFill>
          <a:blip r:embed="rId3">
            <a:alphaModFix/>
          </a:blip>
          <a:stretch>
            <a:fillRect/>
          </a:stretch>
        </p:blipFill>
        <p:spPr>
          <a:xfrm>
            <a:off x="5999425" y="263475"/>
            <a:ext cx="2838775" cy="2838775"/>
          </a:xfrm>
          <a:prstGeom prst="rect">
            <a:avLst/>
          </a:prstGeom>
          <a:noFill/>
          <a:ln>
            <a:noFill/>
          </a:ln>
        </p:spPr>
      </p:pic>
      <p:pic>
        <p:nvPicPr>
          <p:cNvPr id="502" name="Shape 502"/>
          <p:cNvPicPr preferRelativeResize="0"/>
          <p:nvPr/>
        </p:nvPicPr>
        <p:blipFill>
          <a:blip r:embed="rId4">
            <a:alphaModFix/>
          </a:blip>
          <a:stretch>
            <a:fillRect/>
          </a:stretch>
        </p:blipFill>
        <p:spPr>
          <a:xfrm>
            <a:off x="323950" y="141400"/>
            <a:ext cx="2773399" cy="3126849"/>
          </a:xfrm>
          <a:prstGeom prst="rect">
            <a:avLst/>
          </a:prstGeom>
          <a:noFill/>
          <a:ln>
            <a:noFill/>
          </a:ln>
        </p:spPr>
      </p:pic>
      <p:pic>
        <p:nvPicPr>
          <p:cNvPr id="503" name="Shape 503"/>
          <p:cNvPicPr preferRelativeResize="0"/>
          <p:nvPr/>
        </p:nvPicPr>
        <p:blipFill>
          <a:blip r:embed="rId5">
            <a:alphaModFix/>
          </a:blip>
          <a:stretch>
            <a:fillRect/>
          </a:stretch>
        </p:blipFill>
        <p:spPr>
          <a:xfrm>
            <a:off x="270500" y="4094250"/>
            <a:ext cx="3069350" cy="2527700"/>
          </a:xfrm>
          <a:prstGeom prst="rect">
            <a:avLst/>
          </a:prstGeom>
          <a:noFill/>
          <a:ln>
            <a:noFill/>
          </a:ln>
        </p:spPr>
      </p:pic>
      <p:pic>
        <p:nvPicPr>
          <p:cNvPr id="504" name="Shape 504"/>
          <p:cNvPicPr preferRelativeResize="0"/>
          <p:nvPr/>
        </p:nvPicPr>
        <p:blipFill>
          <a:blip r:embed="rId6">
            <a:alphaModFix/>
          </a:blip>
          <a:stretch>
            <a:fillRect/>
          </a:stretch>
        </p:blipFill>
        <p:spPr>
          <a:xfrm>
            <a:off x="5800161" y="3976475"/>
            <a:ext cx="3237299" cy="2645475"/>
          </a:xfrm>
          <a:prstGeom prst="rect">
            <a:avLst/>
          </a:prstGeom>
          <a:noFill/>
          <a:ln>
            <a:noFill/>
          </a:ln>
        </p:spPr>
      </p:pic>
      <p:sp>
        <p:nvSpPr>
          <p:cNvPr id="505" name="Shape 505"/>
          <p:cNvSpPr txBox="1"/>
          <p:nvPr/>
        </p:nvSpPr>
        <p:spPr>
          <a:xfrm>
            <a:off x="449750" y="3102250"/>
            <a:ext cx="2521800" cy="601799"/>
          </a:xfrm>
          <a:prstGeom prst="rect">
            <a:avLst/>
          </a:prstGeom>
          <a:noFill/>
          <a:ln>
            <a:noFill/>
          </a:ln>
        </p:spPr>
        <p:txBody>
          <a:bodyPr lIns="91425" tIns="91425" rIns="91425" bIns="91425" anchor="t" anchorCtr="0">
            <a:noAutofit/>
          </a:bodyPr>
          <a:lstStyle/>
          <a:p>
            <a:pPr lvl="0" algn="ctr">
              <a:spcBef>
                <a:spcPts val="0"/>
              </a:spcBef>
              <a:buNone/>
            </a:pPr>
            <a:r>
              <a:rPr lang="en-US" sz="2400"/>
              <a:t>Main Frame</a:t>
            </a:r>
          </a:p>
        </p:txBody>
      </p:sp>
      <p:sp>
        <p:nvSpPr>
          <p:cNvPr id="506" name="Shape 506"/>
          <p:cNvSpPr txBox="1"/>
          <p:nvPr/>
        </p:nvSpPr>
        <p:spPr>
          <a:xfrm>
            <a:off x="6157900" y="3102250"/>
            <a:ext cx="2521800" cy="601799"/>
          </a:xfrm>
          <a:prstGeom prst="rect">
            <a:avLst/>
          </a:prstGeom>
          <a:noFill/>
          <a:ln>
            <a:noFill/>
          </a:ln>
        </p:spPr>
        <p:txBody>
          <a:bodyPr lIns="91425" tIns="91425" rIns="91425" bIns="91425" anchor="t" anchorCtr="0">
            <a:noAutofit/>
          </a:bodyPr>
          <a:lstStyle/>
          <a:p>
            <a:pPr lvl="0" algn="ctr" rtl="0">
              <a:spcBef>
                <a:spcPts val="0"/>
              </a:spcBef>
              <a:buNone/>
            </a:pPr>
            <a:r>
              <a:rPr lang="en-US" sz="2400"/>
              <a:t>Supercomputer</a:t>
            </a:r>
          </a:p>
        </p:txBody>
      </p:sp>
      <p:sp>
        <p:nvSpPr>
          <p:cNvPr id="507" name="Shape 507"/>
          <p:cNvSpPr txBox="1"/>
          <p:nvPr/>
        </p:nvSpPr>
        <p:spPr>
          <a:xfrm>
            <a:off x="2971550" y="3492450"/>
            <a:ext cx="1571099" cy="601799"/>
          </a:xfrm>
          <a:prstGeom prst="rect">
            <a:avLst/>
          </a:prstGeom>
          <a:noFill/>
          <a:ln>
            <a:noFill/>
          </a:ln>
        </p:spPr>
        <p:txBody>
          <a:bodyPr lIns="91425" tIns="91425" rIns="91425" bIns="91425" anchor="t" anchorCtr="0">
            <a:noAutofit/>
          </a:bodyPr>
          <a:lstStyle/>
          <a:p>
            <a:pPr lvl="0" rtl="0">
              <a:spcBef>
                <a:spcPts val="0"/>
              </a:spcBef>
              <a:buNone/>
            </a:pPr>
            <a:r>
              <a:rPr lang="en-US" sz="2400"/>
              <a:t>Servers</a:t>
            </a:r>
          </a:p>
        </p:txBody>
      </p:sp>
      <p:sp>
        <p:nvSpPr>
          <p:cNvPr id="508" name="Shape 508"/>
          <p:cNvSpPr txBox="1"/>
          <p:nvPr/>
        </p:nvSpPr>
        <p:spPr>
          <a:xfrm>
            <a:off x="3987975" y="6020150"/>
            <a:ext cx="1812299" cy="601799"/>
          </a:xfrm>
          <a:prstGeom prst="rect">
            <a:avLst/>
          </a:prstGeom>
          <a:noFill/>
          <a:ln>
            <a:noFill/>
          </a:ln>
        </p:spPr>
        <p:txBody>
          <a:bodyPr lIns="91425" tIns="91425" rIns="91425" bIns="91425" anchor="t" anchorCtr="0">
            <a:noAutofit/>
          </a:bodyPr>
          <a:lstStyle/>
          <a:p>
            <a:pPr lvl="0" rtl="0">
              <a:spcBef>
                <a:spcPts val="0"/>
              </a:spcBef>
              <a:buNone/>
            </a:pPr>
            <a:r>
              <a:rPr lang="en-US" sz="2400"/>
              <a:t>Desktop PC</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ctrTitle"/>
          </p:nvPr>
        </p:nvSpPr>
        <p:spPr>
          <a:xfrm>
            <a:off x="311708" y="992766"/>
            <a:ext cx="8520599" cy="2736899"/>
          </a:xfrm>
          <a:prstGeom prst="rect">
            <a:avLst/>
          </a:prstGeom>
        </p:spPr>
        <p:txBody>
          <a:bodyPr lIns="91425" tIns="91425" rIns="91425" bIns="91425" anchor="b" anchorCtr="0">
            <a:noAutofit/>
          </a:bodyPr>
          <a:lstStyle/>
          <a:p>
            <a:pPr lvl="0" rtl="0">
              <a:spcBef>
                <a:spcPts val="0"/>
              </a:spcBef>
              <a:buNone/>
            </a:pPr>
            <a:r>
              <a:rPr lang="en-US"/>
              <a:t>Lesson 4:  Computer Safety and Maintenance</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a:spcBef>
                <a:spcPts val="0"/>
              </a:spcBef>
              <a:buNone/>
            </a:pPr>
            <a:r>
              <a:rPr lang="en-US" sz="3600"/>
              <a:t>Computer Safety &amp; Maintenance</a:t>
            </a:r>
          </a:p>
        </p:txBody>
      </p:sp>
      <p:sp>
        <p:nvSpPr>
          <p:cNvPr id="519" name="Shape 519">
            <a:hlinkClick r:id=""/>
          </p:cNvPr>
          <p:cNvSpPr/>
          <p:nvPr/>
        </p:nvSpPr>
        <p:spPr>
          <a:xfrm>
            <a:off x="2286000" y="2446025"/>
            <a:ext cx="4572000" cy="3429000"/>
          </a:xfrm>
          <a:prstGeom prst="rect">
            <a:avLst/>
          </a:prstGeom>
          <a:blipFill>
            <a:blip r:embed="rId3">
              <a:alphaModFix/>
            </a:blip>
            <a:stretch>
              <a:fillRect/>
            </a:stretch>
          </a:blipFill>
          <a:ln>
            <a:noFill/>
          </a:ln>
        </p:spPr>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rtl="0">
              <a:spcBef>
                <a:spcPts val="0"/>
              </a:spcBef>
              <a:buNone/>
            </a:pPr>
            <a:r>
              <a:rPr lang="en-US" sz="3600"/>
              <a:t>Cleaning Your Computer</a:t>
            </a:r>
          </a:p>
        </p:txBody>
      </p:sp>
      <p:sp>
        <p:nvSpPr>
          <p:cNvPr id="525" name="Shape 525">
            <a:hlinkClick r:id=""/>
          </p:cNvPr>
          <p:cNvSpPr/>
          <p:nvPr/>
        </p:nvSpPr>
        <p:spPr>
          <a:xfrm>
            <a:off x="2286000" y="2339825"/>
            <a:ext cx="4572000" cy="3429000"/>
          </a:xfrm>
          <a:prstGeom prst="rect">
            <a:avLst/>
          </a:prstGeom>
          <a:blipFill>
            <a:blip r:embed="rId3">
              <a:alphaModFix/>
            </a:blip>
            <a:stretch>
              <a:fillRect/>
            </a:stretch>
          </a:blipFill>
          <a:ln>
            <a:noFill/>
          </a:ln>
        </p:spPr>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rtl="0">
              <a:spcBef>
                <a:spcPts val="0"/>
              </a:spcBef>
              <a:buNone/>
            </a:pPr>
            <a:r>
              <a:rPr lang="en-US" sz="3600"/>
              <a:t>Computer Safety &amp; Maintenance</a:t>
            </a:r>
          </a:p>
        </p:txBody>
      </p:sp>
      <p:sp>
        <p:nvSpPr>
          <p:cNvPr id="531" name="Shape 531"/>
          <p:cNvSpPr txBox="1">
            <a:spLocks noGrp="1"/>
          </p:cNvSpPr>
          <p:nvPr>
            <p:ph type="body" idx="1"/>
          </p:nvPr>
        </p:nvSpPr>
        <p:spPr>
          <a:xfrm>
            <a:off x="1524000" y="1676400"/>
            <a:ext cx="7162799" cy="4449899"/>
          </a:xfrm>
          <a:prstGeom prst="rect">
            <a:avLst/>
          </a:prstGeom>
        </p:spPr>
        <p:txBody>
          <a:bodyPr lIns="91425" tIns="91425" rIns="91425" bIns="91425" anchor="t" anchorCtr="0">
            <a:noAutofit/>
          </a:bodyPr>
          <a:lstStyle/>
          <a:p>
            <a:pPr marL="120650" lvl="0" indent="0" rtl="0">
              <a:spcBef>
                <a:spcPts val="0"/>
              </a:spcBef>
              <a:buNone/>
            </a:pPr>
            <a:r>
              <a:rPr lang="en-US"/>
              <a:t>Maintaining a computer involves three things: </a:t>
            </a:r>
          </a:p>
          <a:p>
            <a:pPr marL="914400" lvl="0" indent="-431800" rtl="0">
              <a:spcBef>
                <a:spcPts val="0"/>
              </a:spcBef>
              <a:buSzPct val="100000"/>
              <a:buAutoNum type="arabicPeriod"/>
            </a:pPr>
            <a:r>
              <a:rPr lang="en-US"/>
              <a:t>Keeping it </a:t>
            </a:r>
            <a:r>
              <a:rPr lang="en-US" b="1"/>
              <a:t>physically clean</a:t>
            </a:r>
            <a:r>
              <a:rPr lang="en-US"/>
              <a:t>,</a:t>
            </a:r>
          </a:p>
          <a:p>
            <a:pPr marL="914400" lvl="0" indent="-431800" rtl="0">
              <a:spcBef>
                <a:spcPts val="0"/>
              </a:spcBef>
              <a:buSzPct val="100000"/>
              <a:buAutoNum type="arabicPeriod"/>
            </a:pPr>
            <a:r>
              <a:rPr lang="en-US"/>
              <a:t>Protecting it from </a:t>
            </a:r>
            <a:r>
              <a:rPr lang="en-US" b="1"/>
              <a:t>malware</a:t>
            </a:r>
            <a:r>
              <a:rPr lang="en-US"/>
              <a:t>, and </a:t>
            </a:r>
          </a:p>
          <a:p>
            <a:pPr marL="914400" lvl="0" indent="-431800" rtl="0">
              <a:spcBef>
                <a:spcPts val="0"/>
              </a:spcBef>
              <a:buSzPct val="100000"/>
              <a:buAutoNum type="arabicPeriod"/>
            </a:pPr>
            <a:r>
              <a:rPr lang="en-US" b="1"/>
              <a:t>Backing up</a:t>
            </a:r>
            <a:r>
              <a:rPr lang="en-US"/>
              <a:t> important files.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ctrTitle"/>
          </p:nvPr>
        </p:nvSpPr>
        <p:spPr>
          <a:xfrm>
            <a:off x="311708" y="992766"/>
            <a:ext cx="8520599" cy="2736899"/>
          </a:xfrm>
          <a:prstGeom prst="rect">
            <a:avLst/>
          </a:prstGeom>
        </p:spPr>
        <p:txBody>
          <a:bodyPr lIns="91425" tIns="91425" rIns="91425" bIns="91425" anchor="b" anchorCtr="0">
            <a:noAutofit/>
          </a:bodyPr>
          <a:lstStyle/>
          <a:p>
            <a:pPr lvl="0">
              <a:spcBef>
                <a:spcPts val="0"/>
              </a:spcBef>
              <a:buNone/>
            </a:pPr>
            <a:r>
              <a:rPr lang="en-US"/>
              <a:t>Lesson 1: What is a computer?  </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rtl="0">
              <a:spcBef>
                <a:spcPts val="0"/>
              </a:spcBef>
              <a:buNone/>
            </a:pPr>
            <a:r>
              <a:rPr lang="en-US" sz="3600"/>
              <a:t>Keeping Your Computer Clean</a:t>
            </a:r>
          </a:p>
        </p:txBody>
      </p:sp>
      <p:sp>
        <p:nvSpPr>
          <p:cNvPr id="537" name="Shape 537"/>
          <p:cNvSpPr txBox="1">
            <a:spLocks noGrp="1"/>
          </p:cNvSpPr>
          <p:nvPr>
            <p:ph type="body" idx="1"/>
          </p:nvPr>
        </p:nvSpPr>
        <p:spPr>
          <a:xfrm>
            <a:off x="1524000" y="1676400"/>
            <a:ext cx="7162799" cy="4449899"/>
          </a:xfrm>
          <a:prstGeom prst="rect">
            <a:avLst/>
          </a:prstGeom>
        </p:spPr>
        <p:txBody>
          <a:bodyPr lIns="91425" tIns="91425" rIns="91425" bIns="91425" anchor="t" anchorCtr="0">
            <a:noAutofit/>
          </a:bodyPr>
          <a:lstStyle/>
          <a:p>
            <a:pPr marL="0" lvl="0" indent="0" rtl="0">
              <a:spcBef>
                <a:spcPts val="0"/>
              </a:spcBef>
              <a:buNone/>
            </a:pPr>
            <a:r>
              <a:rPr lang="en-US" sz="2800"/>
              <a:t>Dust isn't just unattractive—it can potentially destroy parts of your computer. By cleaning your computer regularly, you can help to </a:t>
            </a:r>
            <a:r>
              <a:rPr lang="en-US" sz="2800" b="1"/>
              <a:t>keep it working properly</a:t>
            </a:r>
            <a:r>
              <a:rPr lang="en-US" sz="2800"/>
              <a:t> and </a:t>
            </a:r>
            <a:r>
              <a:rPr lang="en-US" sz="2800" b="1"/>
              <a:t>avoid expensive repairs</a:t>
            </a:r>
            <a:r>
              <a:rPr lang="en-US" sz="2800"/>
              <a:t>.</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a:spcBef>
                <a:spcPts val="0"/>
              </a:spcBef>
              <a:buNone/>
            </a:pPr>
            <a:r>
              <a:rPr lang="en-US"/>
              <a:t>Protecting Your Computer</a:t>
            </a:r>
          </a:p>
        </p:txBody>
      </p:sp>
      <p:sp>
        <p:nvSpPr>
          <p:cNvPr id="543" name="Shape 543"/>
          <p:cNvSpPr txBox="1">
            <a:spLocks noGrp="1"/>
          </p:cNvSpPr>
          <p:nvPr>
            <p:ph type="body" idx="1"/>
          </p:nvPr>
        </p:nvSpPr>
        <p:spPr>
          <a:xfrm>
            <a:off x="1524000" y="1676400"/>
            <a:ext cx="7162799" cy="4449899"/>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457200" y="228600"/>
            <a:ext cx="8229600" cy="762000"/>
          </a:xfrm>
          <a:prstGeom prst="rect">
            <a:avLst/>
          </a:prstGeom>
        </p:spPr>
        <p:txBody>
          <a:bodyPr lIns="91425" tIns="91425" rIns="91425" bIns="91425" anchor="ctr" anchorCtr="0">
            <a:noAutofit/>
          </a:bodyPr>
          <a:lstStyle/>
          <a:p>
            <a:pPr lvl="0" rtl="0">
              <a:spcBef>
                <a:spcPts val="0"/>
              </a:spcBef>
              <a:buNone/>
            </a:pPr>
            <a:r>
              <a:rPr lang="en-US"/>
              <a:t>Backing Up Important File </a:t>
            </a:r>
          </a:p>
        </p:txBody>
      </p:sp>
      <p:sp>
        <p:nvSpPr>
          <p:cNvPr id="549" name="Shape 549"/>
          <p:cNvSpPr txBox="1">
            <a:spLocks noGrp="1"/>
          </p:cNvSpPr>
          <p:nvPr>
            <p:ph type="body" idx="1"/>
          </p:nvPr>
        </p:nvSpPr>
        <p:spPr>
          <a:xfrm>
            <a:off x="1524000" y="1676400"/>
            <a:ext cx="7162799" cy="4449899"/>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a:hlinkClick r:id=""/>
          </p:cNvPr>
          <p:cNvSpPr/>
          <p:nvPr/>
        </p:nvSpPr>
        <p:spPr>
          <a:xfrm>
            <a:off x="2455625" y="1943100"/>
            <a:ext cx="4572000" cy="3429000"/>
          </a:xfrm>
          <a:prstGeom prst="rect">
            <a:avLst/>
          </a:prstGeom>
          <a:blipFill>
            <a:blip r:embed="rId3">
              <a:alphaModFix/>
            </a:blip>
            <a:stretch>
              <a:fillRect/>
            </a:stretch>
          </a:blipFill>
          <a:ln>
            <a:noFill/>
          </a:ln>
        </p:spPr>
      </p:sp>
      <p:sp>
        <p:nvSpPr>
          <p:cNvPr id="212" name="Shape 212"/>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US"/>
              <a:t>What is a Computer?</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28600"/>
            <a:ext cx="8229600" cy="762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4400" b="1" i="0" u="none" strike="noStrike" cap="none">
                <a:solidFill>
                  <a:schemeClr val="lt1"/>
                </a:solidFill>
                <a:latin typeface="Arial"/>
                <a:ea typeface="Arial"/>
                <a:cs typeface="Arial"/>
                <a:sym typeface="Arial"/>
              </a:rPr>
              <a:t>EQ:  What is a computer?</a:t>
            </a:r>
          </a:p>
        </p:txBody>
      </p:sp>
      <p:sp>
        <p:nvSpPr>
          <p:cNvPr id="218" name="Shape 218"/>
          <p:cNvSpPr txBox="1">
            <a:spLocks noGrp="1"/>
          </p:cNvSpPr>
          <p:nvPr>
            <p:ph type="body" idx="1"/>
          </p:nvPr>
        </p:nvSpPr>
        <p:spPr>
          <a:xfrm>
            <a:off x="1524000" y="1752600"/>
            <a:ext cx="7162799" cy="4876799"/>
          </a:xfrm>
          <a:prstGeom prst="rect">
            <a:avLst/>
          </a:prstGeom>
          <a:noFill/>
          <a:ln>
            <a:noFill/>
          </a:ln>
        </p:spPr>
        <p:txBody>
          <a:bodyPr lIns="91425" tIns="45700" rIns="91425" bIns="45700" anchor="t" anchorCtr="0">
            <a:noAutofit/>
          </a:bodyPr>
          <a:lstStyle/>
          <a:p>
            <a:pPr marL="342900" marR="0" lvl="0" indent="-342900" algn="l" rtl="0">
              <a:spcBef>
                <a:spcPts val="640"/>
              </a:spcBef>
              <a:buClr>
                <a:schemeClr val="dk1"/>
              </a:buClr>
              <a:buSzPct val="25000"/>
              <a:buFont typeface="Arial"/>
              <a:buNone/>
            </a:pPr>
            <a:r>
              <a:rPr lang="en-US" sz="2600" b="0" i="0" u="sng" strike="noStrike" cap="none">
                <a:solidFill>
                  <a:schemeClr val="dk1"/>
                </a:solidFill>
                <a:latin typeface="Arial"/>
                <a:ea typeface="Arial"/>
                <a:cs typeface="Arial"/>
                <a:sym typeface="Arial"/>
              </a:rPr>
              <a:t>Answer</a:t>
            </a:r>
            <a:r>
              <a:rPr lang="en-US" sz="2600" b="0" i="0" u="none" strike="noStrike" cap="none">
                <a:solidFill>
                  <a:schemeClr val="dk1"/>
                </a:solidFill>
                <a:latin typeface="Arial"/>
                <a:ea typeface="Arial"/>
                <a:cs typeface="Arial"/>
                <a:sym typeface="Arial"/>
              </a:rPr>
              <a:t>:  </a:t>
            </a:r>
          </a:p>
          <a:p>
            <a:pPr marL="342900" marR="0" lvl="0" indent="-342900" algn="l" rtl="0">
              <a:spcBef>
                <a:spcPts val="640"/>
              </a:spcBef>
              <a:buClr>
                <a:schemeClr val="dk1"/>
              </a:buClr>
              <a:buSzPct val="25000"/>
              <a:buFont typeface="Arial"/>
              <a:buNone/>
            </a:pPr>
            <a:r>
              <a:rPr lang="en-US" sz="2600" b="0" i="0" u="none" strike="noStrike" cap="none">
                <a:solidFill>
                  <a:schemeClr val="dk1"/>
                </a:solidFill>
                <a:latin typeface="Arial"/>
                <a:ea typeface="Arial"/>
                <a:cs typeface="Arial"/>
                <a:sym typeface="Arial"/>
              </a:rPr>
              <a:t>	A </a:t>
            </a:r>
            <a:r>
              <a:rPr lang="en-US" sz="2600" b="1" i="0" u="none" strike="noStrike" cap="none">
                <a:solidFill>
                  <a:schemeClr val="dk1"/>
                </a:solidFill>
                <a:latin typeface="Arial"/>
                <a:ea typeface="Arial"/>
                <a:cs typeface="Arial"/>
                <a:sym typeface="Arial"/>
              </a:rPr>
              <a:t>computer </a:t>
            </a:r>
            <a:r>
              <a:rPr lang="en-US" sz="2600" b="0" i="0" u="none" strike="noStrike" cap="none">
                <a:solidFill>
                  <a:schemeClr val="dk1"/>
                </a:solidFill>
                <a:latin typeface="Arial"/>
                <a:ea typeface="Arial"/>
                <a:cs typeface="Arial"/>
                <a:sym typeface="Arial"/>
              </a:rPr>
              <a:t>is an electronic device that performs the information processing cycle, which consists of </a:t>
            </a:r>
            <a:r>
              <a:rPr lang="en-US" sz="2600" b="1" i="0" u="none" strike="noStrike" cap="none">
                <a:solidFill>
                  <a:schemeClr val="dk1"/>
                </a:solidFill>
                <a:latin typeface="Arial"/>
                <a:ea typeface="Arial"/>
                <a:cs typeface="Arial"/>
                <a:sym typeface="Arial"/>
              </a:rPr>
              <a:t>four basics </a:t>
            </a:r>
            <a:r>
              <a:rPr lang="en-US" sz="2600" b="1"/>
              <a:t>functions</a:t>
            </a:r>
            <a:r>
              <a:rPr lang="en-US" sz="2600" b="1" i="0" u="none" strike="noStrike" cap="none">
                <a:solidFill>
                  <a:schemeClr val="dk1"/>
                </a:solidFill>
                <a:latin typeface="Arial"/>
                <a:ea typeface="Arial"/>
                <a:cs typeface="Arial"/>
                <a:sym typeface="Arial"/>
              </a:rPr>
              <a:t>:</a:t>
            </a:r>
            <a:r>
              <a:rPr lang="en-US" sz="2600" b="0" i="0" u="none" strike="noStrike" cap="none">
                <a:solidFill>
                  <a:schemeClr val="dk1"/>
                </a:solidFill>
                <a:latin typeface="Arial"/>
                <a:ea typeface="Arial"/>
                <a:cs typeface="Arial"/>
                <a:sym typeface="Arial"/>
              </a:rPr>
              <a:t>  </a:t>
            </a:r>
            <a:r>
              <a:rPr lang="en-US" sz="2600" b="0" i="0" u="none" strike="noStrike" cap="none">
                <a:solidFill>
                  <a:srgbClr val="38761D"/>
                </a:solidFill>
                <a:latin typeface="Arial"/>
                <a:ea typeface="Arial"/>
                <a:cs typeface="Arial"/>
                <a:sym typeface="Arial"/>
              </a:rPr>
              <a:t>input</a:t>
            </a:r>
            <a:r>
              <a:rPr lang="en-US" sz="2600" b="0" i="0" u="none" strike="noStrike" cap="none">
                <a:solidFill>
                  <a:schemeClr val="dk1"/>
                </a:solidFill>
                <a:latin typeface="Arial"/>
                <a:ea typeface="Arial"/>
                <a:cs typeface="Arial"/>
                <a:sym typeface="Arial"/>
              </a:rPr>
              <a:t>, </a:t>
            </a:r>
            <a:r>
              <a:rPr lang="en-US" sz="2600" b="0" i="0" u="none" strike="noStrike" cap="none">
                <a:solidFill>
                  <a:srgbClr val="FFC000"/>
                </a:solidFill>
                <a:latin typeface="Arial"/>
                <a:ea typeface="Arial"/>
                <a:cs typeface="Arial"/>
                <a:sym typeface="Arial"/>
              </a:rPr>
              <a:t>processing</a:t>
            </a:r>
            <a:r>
              <a:rPr lang="en-US" sz="2600" b="0" i="0" u="none" strike="noStrike" cap="none">
                <a:solidFill>
                  <a:schemeClr val="dk1"/>
                </a:solidFill>
                <a:latin typeface="Arial"/>
                <a:ea typeface="Arial"/>
                <a:cs typeface="Arial"/>
                <a:sym typeface="Arial"/>
              </a:rPr>
              <a:t>, </a:t>
            </a:r>
            <a:r>
              <a:rPr lang="en-US" sz="2600" b="0" i="0" u="none" strike="noStrike" cap="none">
                <a:solidFill>
                  <a:srgbClr val="366092"/>
                </a:solidFill>
                <a:latin typeface="Arial"/>
                <a:ea typeface="Arial"/>
                <a:cs typeface="Arial"/>
                <a:sym typeface="Arial"/>
              </a:rPr>
              <a:t>output</a:t>
            </a:r>
            <a:r>
              <a:rPr lang="en-US" sz="2600" b="0" i="0" u="none" strike="noStrike" cap="none">
                <a:solidFill>
                  <a:schemeClr val="dk1"/>
                </a:solidFill>
                <a:latin typeface="Arial"/>
                <a:ea typeface="Arial"/>
                <a:cs typeface="Arial"/>
                <a:sym typeface="Arial"/>
              </a:rPr>
              <a:t>, and</a:t>
            </a:r>
            <a:r>
              <a:rPr lang="en-US" sz="2600" b="0" i="0" u="none" strike="noStrike" cap="none">
                <a:solidFill>
                  <a:srgbClr val="E36C09"/>
                </a:solidFill>
                <a:latin typeface="Arial"/>
                <a:ea typeface="Arial"/>
                <a:cs typeface="Arial"/>
                <a:sym typeface="Arial"/>
              </a:rPr>
              <a:t> storage</a:t>
            </a:r>
            <a:r>
              <a:rPr lang="en-US" sz="2600" b="0" i="0" u="none" strike="noStrike" cap="none">
                <a:solidFill>
                  <a:schemeClr val="dk1"/>
                </a:solidFill>
                <a:latin typeface="Arial"/>
                <a:ea typeface="Arial"/>
                <a:cs typeface="Arial"/>
                <a:sym typeface="Arial"/>
              </a:rPr>
              <a:t>.</a:t>
            </a:r>
          </a:p>
          <a:p>
            <a:pPr marL="342900" marR="0" lvl="0" indent="-342900" algn="l" rtl="0">
              <a:spcBef>
                <a:spcPts val="640"/>
              </a:spcBef>
              <a:buClr>
                <a:schemeClr val="dk1"/>
              </a:buClr>
              <a:buSzPct val="25000"/>
              <a:buFont typeface="Arial"/>
              <a:buNone/>
            </a:pPr>
            <a:endParaRPr sz="1800"/>
          </a:p>
          <a:p>
            <a:pPr marL="0" marR="0" lvl="0" indent="0" algn="l" rtl="0">
              <a:spcBef>
                <a:spcPts val="640"/>
              </a:spcBef>
              <a:buClr>
                <a:schemeClr val="dk1"/>
              </a:buClr>
              <a:buSzPct val="25000"/>
              <a:buFont typeface="Arial"/>
              <a:buNone/>
            </a:pPr>
            <a:r>
              <a:rPr lang="en-US" sz="2600" b="0" i="0" u="none" strike="noStrike" cap="none">
                <a:solidFill>
                  <a:schemeClr val="dk1"/>
                </a:solidFill>
                <a:latin typeface="Arial"/>
                <a:ea typeface="Arial"/>
                <a:cs typeface="Arial"/>
                <a:sym typeface="Arial"/>
              </a:rPr>
              <a:t>Generally, the term is used to describe a collection of devices that function together as a system.</a:t>
            </a:r>
          </a:p>
          <a:p>
            <a:pPr marL="342900" marR="0" lvl="0" indent="-342900" algn="l" rtl="0">
              <a:spcBef>
                <a:spcPts val="640"/>
              </a:spcBef>
              <a:buClr>
                <a:schemeClr val="dk1"/>
              </a:buClr>
              <a:buSzPct val="25000"/>
              <a:buFont typeface="Arial"/>
              <a:buNone/>
            </a:pPr>
            <a:endParaRPr sz="1650" b="0" i="0" u="sng"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28600"/>
            <a:ext cx="8229600" cy="762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4400" b="1" i="0" u="none" strike="noStrike" cap="none">
                <a:solidFill>
                  <a:schemeClr val="lt1"/>
                </a:solidFill>
                <a:latin typeface="Arial"/>
                <a:ea typeface="Arial"/>
                <a:cs typeface="Arial"/>
                <a:sym typeface="Arial"/>
              </a:rPr>
              <a:t>Information Processing Cycle</a:t>
            </a:r>
          </a:p>
        </p:txBody>
      </p:sp>
      <p:sp>
        <p:nvSpPr>
          <p:cNvPr id="224" name="Shape 224"/>
          <p:cNvSpPr txBox="1">
            <a:spLocks noGrp="1"/>
          </p:cNvSpPr>
          <p:nvPr>
            <p:ph type="body" idx="1"/>
          </p:nvPr>
        </p:nvSpPr>
        <p:spPr>
          <a:xfrm>
            <a:off x="1524000" y="1752600"/>
            <a:ext cx="7200900" cy="3094799"/>
          </a:xfrm>
          <a:prstGeom prst="rect">
            <a:avLst/>
          </a:prstGeom>
          <a:noFill/>
          <a:ln>
            <a:noFill/>
          </a:ln>
        </p:spPr>
        <p:txBody>
          <a:bodyPr lIns="91425" tIns="45700" rIns="91425" bIns="45700" anchor="t" anchorCtr="0">
            <a:noAutofit/>
          </a:bodyPr>
          <a:lstStyle/>
          <a:p>
            <a:pPr marL="342900" marR="0" lvl="0" indent="-342900" algn="l" rtl="0">
              <a:spcBef>
                <a:spcPts val="640"/>
              </a:spcBef>
              <a:buClr>
                <a:srgbClr val="00B050"/>
              </a:buClr>
              <a:buSzPct val="59375"/>
              <a:buFont typeface="Arial"/>
              <a:buChar char="●"/>
            </a:pPr>
            <a:r>
              <a:rPr lang="en-US" sz="3200" b="0" i="0" u="sng" strike="noStrike" cap="none">
                <a:solidFill>
                  <a:srgbClr val="00B050"/>
                </a:solidFill>
                <a:latin typeface="Arial"/>
                <a:ea typeface="Arial"/>
                <a:cs typeface="Arial"/>
                <a:sym typeface="Arial"/>
              </a:rPr>
              <a:t>Input</a:t>
            </a:r>
            <a:r>
              <a:rPr lang="en-US" sz="3200" b="0" i="0" u="none" strike="noStrike" cap="none">
                <a:solidFill>
                  <a:schemeClr val="dk1"/>
                </a:solidFill>
                <a:latin typeface="Arial"/>
                <a:ea typeface="Arial"/>
                <a:cs typeface="Arial"/>
                <a:sym typeface="Arial"/>
              </a:rPr>
              <a:t>				- accept data</a:t>
            </a:r>
          </a:p>
          <a:p>
            <a:pPr marL="342900" marR="0" lvl="0" indent="-342900" algn="l" rtl="0">
              <a:spcBef>
                <a:spcPts val="640"/>
              </a:spcBef>
              <a:buClr>
                <a:srgbClr val="FFC000"/>
              </a:buClr>
              <a:buSzPct val="59375"/>
              <a:buFont typeface="Arial"/>
              <a:buChar char="●"/>
            </a:pPr>
            <a:r>
              <a:rPr lang="en-US" sz="3200" b="0" i="0" u="sng" strike="noStrike" cap="none">
                <a:solidFill>
                  <a:srgbClr val="FFC000"/>
                </a:solidFill>
                <a:latin typeface="Arial"/>
                <a:ea typeface="Arial"/>
                <a:cs typeface="Arial"/>
                <a:sym typeface="Arial"/>
              </a:rPr>
              <a:t>Processing</a:t>
            </a:r>
            <a:r>
              <a:rPr lang="en-US" sz="3200" b="0" i="0" u="none" strike="noStrike" cap="none">
                <a:solidFill>
                  <a:schemeClr val="dk1"/>
                </a:solidFill>
                <a:latin typeface="Arial"/>
                <a:ea typeface="Arial"/>
                <a:cs typeface="Arial"/>
                <a:sym typeface="Arial"/>
              </a:rPr>
              <a:t>	- processes data</a:t>
            </a:r>
          </a:p>
          <a:p>
            <a:pPr marL="342900" marR="0" lvl="0" indent="-342900" algn="l" rtl="0">
              <a:spcBef>
                <a:spcPts val="640"/>
              </a:spcBef>
              <a:buClr>
                <a:srgbClr val="366092"/>
              </a:buClr>
              <a:buSzPct val="59375"/>
              <a:buFont typeface="Arial"/>
              <a:buChar char="●"/>
            </a:pPr>
            <a:r>
              <a:rPr lang="en-US" sz="3200" b="0" i="0" u="sng" strike="noStrike" cap="none">
                <a:solidFill>
                  <a:srgbClr val="366092"/>
                </a:solidFill>
                <a:latin typeface="Arial"/>
                <a:ea typeface="Arial"/>
                <a:cs typeface="Arial"/>
                <a:sym typeface="Arial"/>
              </a:rPr>
              <a:t>Output</a:t>
            </a:r>
            <a:r>
              <a:rPr lang="en-US" sz="3200" b="0" i="0" u="none" strike="noStrike" cap="none">
                <a:solidFill>
                  <a:schemeClr val="dk1"/>
                </a:solidFill>
                <a:latin typeface="Arial"/>
                <a:ea typeface="Arial"/>
                <a:cs typeface="Arial"/>
                <a:sym typeface="Arial"/>
              </a:rPr>
              <a:t>			- produces output</a:t>
            </a:r>
          </a:p>
          <a:p>
            <a:pPr marL="342900" marR="0" lvl="0" indent="-342900" algn="l" rtl="0">
              <a:spcBef>
                <a:spcPts val="640"/>
              </a:spcBef>
              <a:buClr>
                <a:srgbClr val="E36C09"/>
              </a:buClr>
              <a:buSzPct val="59375"/>
              <a:buFont typeface="Arial"/>
              <a:buChar char="●"/>
            </a:pPr>
            <a:r>
              <a:rPr lang="en-US" sz="3200" b="0" i="0" u="sng" strike="noStrike" cap="none">
                <a:solidFill>
                  <a:srgbClr val="E36C09"/>
                </a:solidFill>
                <a:latin typeface="Arial"/>
                <a:ea typeface="Arial"/>
                <a:cs typeface="Arial"/>
                <a:sym typeface="Arial"/>
              </a:rPr>
              <a:t>Storage</a:t>
            </a:r>
            <a:r>
              <a:rPr lang="en-US" sz="3200" b="0" i="0" u="none" strike="noStrike" cap="none">
                <a:solidFill>
                  <a:srgbClr val="E36C09"/>
                </a:solidFill>
                <a:latin typeface="Arial"/>
                <a:ea typeface="Arial"/>
                <a:cs typeface="Arial"/>
                <a:sym typeface="Arial"/>
              </a:rPr>
              <a:t>	</a:t>
            </a:r>
            <a:r>
              <a:rPr lang="en-US" sz="3200" b="0" i="0" u="none" strike="noStrike" cap="none">
                <a:solidFill>
                  <a:schemeClr val="dk1"/>
                </a:solidFill>
                <a:latin typeface="Arial"/>
                <a:ea typeface="Arial"/>
                <a:cs typeface="Arial"/>
                <a:sym typeface="Arial"/>
              </a:rPr>
              <a:t>		- stores results</a:t>
            </a:r>
          </a:p>
          <a:p>
            <a:pPr marL="342900" marR="0" lvl="0" indent="-342900" algn="l" rtl="0">
              <a:spcBef>
                <a:spcPts val="640"/>
              </a:spcBef>
              <a:buClr>
                <a:schemeClr val="dk1"/>
              </a:buClr>
              <a:buSzPct val="25000"/>
              <a:buFont typeface="Arial"/>
              <a:buNone/>
            </a:pPr>
            <a:endParaRPr sz="1200" b="0" i="0" u="sng" strike="noStrike" cap="none">
              <a:solidFill>
                <a:schemeClr val="dk1"/>
              </a:solidFill>
              <a:latin typeface="Arial"/>
              <a:ea typeface="Arial"/>
              <a:cs typeface="Arial"/>
              <a:sym typeface="Arial"/>
            </a:endParaRPr>
          </a:p>
        </p:txBody>
      </p:sp>
      <p:pic>
        <p:nvPicPr>
          <p:cNvPr id="225" name="Shape 225"/>
          <p:cNvPicPr preferRelativeResize="0"/>
          <p:nvPr/>
        </p:nvPicPr>
        <p:blipFill>
          <a:blip r:embed="rId3">
            <a:alphaModFix/>
          </a:blip>
          <a:stretch>
            <a:fillRect/>
          </a:stretch>
        </p:blipFill>
        <p:spPr>
          <a:xfrm>
            <a:off x="6898924" y="4114800"/>
            <a:ext cx="2054576" cy="1981199"/>
          </a:xfrm>
          <a:prstGeom prst="rect">
            <a:avLst/>
          </a:prstGeom>
          <a:noFill/>
          <a:ln>
            <a:noFill/>
          </a:ln>
        </p:spPr>
      </p:pic>
      <p:sp>
        <p:nvSpPr>
          <p:cNvPr id="226" name="Shape 226"/>
          <p:cNvSpPr txBox="1"/>
          <p:nvPr/>
        </p:nvSpPr>
        <p:spPr>
          <a:xfrm>
            <a:off x="1752600" y="4923471"/>
            <a:ext cx="4724400" cy="1662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0" i="0" u="none" strike="noStrike" cap="none">
                <a:solidFill>
                  <a:schemeClr val="dk1"/>
                </a:solidFill>
                <a:latin typeface="Calibri"/>
                <a:ea typeface="Calibri"/>
                <a:cs typeface="Calibri"/>
                <a:sym typeface="Calibri"/>
              </a:rPr>
              <a:t>These 4 computer operations are known as the </a:t>
            </a:r>
            <a:r>
              <a:rPr lang="en-US" sz="2800" b="1" i="0" u="none" strike="noStrike" cap="none">
                <a:solidFill>
                  <a:schemeClr val="dk1"/>
                </a:solidFill>
                <a:latin typeface="Calibri"/>
                <a:ea typeface="Calibri"/>
                <a:cs typeface="Calibri"/>
                <a:sym typeface="Calibri"/>
              </a:rPr>
              <a:t>Information Processing Cycle.</a:t>
            </a:r>
          </a:p>
          <a:p>
            <a:pPr marL="0" marR="0" lvl="0" indent="0" algn="l" rtl="0">
              <a:spcBef>
                <a:spcPts val="0"/>
              </a:spcBef>
              <a:buNone/>
            </a:pPr>
            <a:endParaRPr sz="1800" b="0" i="0" u="none" strike="noStrike" cap="none">
              <a:solidFill>
                <a:schemeClr val="dk1"/>
              </a:solidFill>
              <a:latin typeface="Calibri"/>
              <a:ea typeface="Calibri"/>
              <a:cs typeface="Calibri"/>
              <a:sym typeface="Calibri"/>
            </a:endParaRPr>
          </a:p>
        </p:txBody>
      </p:sp>
      <p:sp>
        <p:nvSpPr>
          <p:cNvPr id="227" name="Shape 227"/>
          <p:cNvSpPr txBox="1"/>
          <p:nvPr/>
        </p:nvSpPr>
        <p:spPr>
          <a:xfrm>
            <a:off x="7086600" y="5983069"/>
            <a:ext cx="1828800" cy="646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a:solidFill>
                  <a:srgbClr val="FF0000"/>
                </a:solidFill>
                <a:latin typeface="Calibri"/>
                <a:ea typeface="Calibri"/>
                <a:cs typeface="Calibri"/>
                <a:sym typeface="Calibri"/>
              </a:rPr>
              <a:t>The Information Processing Cycle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28600"/>
            <a:ext cx="8229600" cy="762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4400" b="1" i="0" u="none" strike="noStrike" cap="none">
                <a:solidFill>
                  <a:schemeClr val="lt1"/>
                </a:solidFill>
                <a:latin typeface="Arial"/>
                <a:ea typeface="Arial"/>
                <a:cs typeface="Arial"/>
                <a:sym typeface="Arial"/>
              </a:rPr>
              <a:t>Input</a:t>
            </a:r>
          </a:p>
        </p:txBody>
      </p:sp>
      <p:sp>
        <p:nvSpPr>
          <p:cNvPr id="233" name="Shape 233"/>
          <p:cNvSpPr txBox="1">
            <a:spLocks noGrp="1"/>
          </p:cNvSpPr>
          <p:nvPr>
            <p:ph type="body" idx="1"/>
          </p:nvPr>
        </p:nvSpPr>
        <p:spPr>
          <a:xfrm>
            <a:off x="1524000" y="1676400"/>
            <a:ext cx="7162799" cy="4995299"/>
          </a:xfrm>
          <a:prstGeom prst="rect">
            <a:avLst/>
          </a:prstGeom>
          <a:noFill/>
          <a:ln>
            <a:noFill/>
          </a:ln>
        </p:spPr>
        <p:txBody>
          <a:bodyPr lIns="91425" tIns="45700" rIns="91425" bIns="45700" anchor="t" anchorCtr="0">
            <a:noAutofit/>
          </a:bodyPr>
          <a:lstStyle/>
          <a:p>
            <a:pPr marL="342900" marR="0" lvl="0" indent="-400050" algn="l" rtl="0">
              <a:lnSpc>
                <a:spcPct val="100000"/>
              </a:lnSpc>
              <a:spcBef>
                <a:spcPts val="640"/>
              </a:spcBef>
              <a:buClr>
                <a:srgbClr val="00B050"/>
              </a:buClr>
              <a:buSzPct val="100000"/>
              <a:buFont typeface="Arial"/>
              <a:buChar char="●"/>
            </a:pPr>
            <a:r>
              <a:rPr lang="en-US" sz="2800" b="1" i="0" u="none" strike="noStrike" cap="none">
                <a:solidFill>
                  <a:srgbClr val="00B050"/>
                </a:solidFill>
                <a:latin typeface="Arial"/>
                <a:ea typeface="Arial"/>
                <a:cs typeface="Arial"/>
                <a:sym typeface="Arial"/>
              </a:rPr>
              <a:t>Input</a:t>
            </a:r>
            <a:r>
              <a:rPr lang="en-US" sz="2800" b="0" i="0" u="none" strike="noStrike" cap="none">
                <a:solidFill>
                  <a:schemeClr val="dk1"/>
                </a:solidFill>
                <a:latin typeface="Arial"/>
                <a:ea typeface="Arial"/>
                <a:cs typeface="Arial"/>
                <a:sym typeface="Arial"/>
              </a:rPr>
              <a:t>: The first </a:t>
            </a:r>
            <a:r>
              <a:rPr lang="en-US" sz="2800"/>
              <a:t>function</a:t>
            </a:r>
            <a:r>
              <a:rPr lang="en-US" sz="2800" b="0" i="0" u="none" strike="noStrike" cap="none">
                <a:solidFill>
                  <a:schemeClr val="dk1"/>
                </a:solidFill>
                <a:latin typeface="Arial"/>
                <a:ea typeface="Arial"/>
                <a:cs typeface="Arial"/>
                <a:sym typeface="Arial"/>
              </a:rPr>
              <a:t> of the information-processing cycle, enables the computer to accept </a:t>
            </a:r>
            <a:r>
              <a:rPr lang="en-US" sz="2800" b="1" i="0" u="none" strike="noStrike" cap="none">
                <a:solidFill>
                  <a:schemeClr val="dk1"/>
                </a:solidFill>
                <a:latin typeface="Arial"/>
                <a:ea typeface="Arial"/>
                <a:cs typeface="Arial"/>
                <a:sym typeface="Arial"/>
              </a:rPr>
              <a:t>data</a:t>
            </a:r>
            <a:r>
              <a:rPr lang="en-US" sz="2800" b="0" i="0" u="none" strike="noStrike" cap="none">
                <a:solidFill>
                  <a:schemeClr val="dk1"/>
                </a:solidFill>
                <a:latin typeface="Arial"/>
                <a:ea typeface="Arial"/>
                <a:cs typeface="Arial"/>
                <a:sym typeface="Arial"/>
              </a:rPr>
              <a:t>. </a:t>
            </a:r>
          </a:p>
          <a:p>
            <a:pPr marL="342900" marR="0" lvl="0" indent="-400050" algn="l" rtl="0">
              <a:lnSpc>
                <a:spcPct val="100000"/>
              </a:lnSpc>
              <a:spcBef>
                <a:spcPts val="640"/>
              </a:spcBef>
              <a:buClr>
                <a:schemeClr val="dk1"/>
              </a:buClr>
              <a:buSzPct val="100000"/>
              <a:buFont typeface="Arial"/>
              <a:buChar char="●"/>
            </a:pPr>
            <a:r>
              <a:rPr lang="en-US" sz="2800" b="1" i="0" u="none" strike="noStrike" cap="none">
                <a:solidFill>
                  <a:schemeClr val="dk1"/>
                </a:solidFill>
                <a:latin typeface="Arial"/>
                <a:ea typeface="Arial"/>
                <a:cs typeface="Arial"/>
                <a:sym typeface="Arial"/>
              </a:rPr>
              <a:t>Data</a:t>
            </a:r>
            <a:r>
              <a:rPr lang="en-US" sz="2800" b="0" i="0" u="none" strike="noStrike" cap="none">
                <a:solidFill>
                  <a:schemeClr val="dk1"/>
                </a:solidFill>
                <a:latin typeface="Arial"/>
                <a:ea typeface="Arial"/>
                <a:cs typeface="Arial"/>
                <a:sym typeface="Arial"/>
              </a:rPr>
              <a:t> refers to facts that are raw and unorganized. </a:t>
            </a:r>
            <a:r>
              <a:rPr lang="en-US" sz="2800" b="1" i="0" u="none" strike="noStrike" cap="none">
                <a:solidFill>
                  <a:schemeClr val="dk1"/>
                </a:solidFill>
                <a:latin typeface="Arial"/>
                <a:ea typeface="Arial"/>
                <a:cs typeface="Arial"/>
                <a:sym typeface="Arial"/>
              </a:rPr>
              <a:t>Information </a:t>
            </a:r>
            <a:r>
              <a:rPr lang="en-US" sz="2800"/>
              <a:t>is a collection of data.</a:t>
            </a:r>
          </a:p>
          <a:p>
            <a:pPr marL="342900" marR="0" lvl="0" indent="-400050" algn="l" rtl="0">
              <a:lnSpc>
                <a:spcPct val="100000"/>
              </a:lnSpc>
              <a:spcBef>
                <a:spcPts val="640"/>
              </a:spcBef>
              <a:buClr>
                <a:schemeClr val="dk1"/>
              </a:buClr>
              <a:buSzPct val="100000"/>
              <a:buFont typeface="Arial"/>
              <a:buChar char="●"/>
            </a:pPr>
            <a:r>
              <a:rPr lang="en-US" sz="2800"/>
              <a:t>Information</a:t>
            </a:r>
            <a:r>
              <a:rPr lang="en-US" sz="2800" b="0" i="0" u="none" strike="noStrike" cap="none">
                <a:solidFill>
                  <a:schemeClr val="dk1"/>
                </a:solidFill>
                <a:latin typeface="Arial"/>
                <a:ea typeface="Arial"/>
                <a:cs typeface="Arial"/>
                <a:sym typeface="Arial"/>
              </a:rPr>
              <a:t> is entered into the computer for processing through the use of </a:t>
            </a:r>
            <a:r>
              <a:rPr lang="en-US" sz="2800" b="1" i="0" u="none" strike="noStrike" cap="none">
                <a:solidFill>
                  <a:schemeClr val="dk1"/>
                </a:solidFill>
                <a:latin typeface="Arial"/>
                <a:ea typeface="Arial"/>
                <a:cs typeface="Arial"/>
                <a:sym typeface="Arial"/>
              </a:rPr>
              <a:t>input devices.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457200" y="228600"/>
            <a:ext cx="8229600" cy="762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Arial"/>
              <a:buNone/>
            </a:pPr>
            <a:r>
              <a:rPr lang="en-US" sz="4400" b="1" i="0" u="none" strike="noStrike" cap="none">
                <a:solidFill>
                  <a:schemeClr val="lt1"/>
                </a:solidFill>
                <a:latin typeface="Arial"/>
                <a:ea typeface="Arial"/>
                <a:cs typeface="Arial"/>
                <a:sym typeface="Arial"/>
              </a:rPr>
              <a:t>Input Devices</a:t>
            </a:r>
          </a:p>
        </p:txBody>
      </p:sp>
      <p:graphicFrame>
        <p:nvGraphicFramePr>
          <p:cNvPr id="239" name="Shape 239"/>
          <p:cNvGraphicFramePr/>
          <p:nvPr/>
        </p:nvGraphicFramePr>
        <p:xfrm>
          <a:off x="1524000" y="1676401"/>
          <a:ext cx="3695700" cy="4800650"/>
        </p:xfrm>
        <a:graphic>
          <a:graphicData uri="http://schemas.openxmlformats.org/drawingml/2006/table">
            <a:tbl>
              <a:tblPr firstRow="1" bandRow="1">
                <a:noFill/>
                <a:tableStyleId>{6AB94D9F-AE67-451C-B2A9-32E824AD7221}</a:tableStyleId>
              </a:tblPr>
              <a:tblGrid>
                <a:gridCol w="3695700"/>
              </a:tblGrid>
              <a:tr h="485975">
                <a:tc>
                  <a:txBody>
                    <a:bodyPr/>
                    <a:lstStyle/>
                    <a:p>
                      <a:pPr lvl="0" algn="ctr" rtl="0">
                        <a:spcBef>
                          <a:spcPts val="0"/>
                        </a:spcBef>
                        <a:buSzPct val="25000"/>
                        <a:buNone/>
                      </a:pPr>
                      <a:r>
                        <a:rPr lang="en-US"/>
                        <a:t>Input Devices</a:t>
                      </a:r>
                    </a:p>
                  </a:txBody>
                  <a:tcPr marL="91450" marR="91450" marT="45725" marB="45725"/>
                </a:tc>
              </a:tr>
              <a:tr h="485975">
                <a:tc>
                  <a:txBody>
                    <a:bodyPr/>
                    <a:lstStyle/>
                    <a:p>
                      <a:pPr lvl="0" algn="ctr" rtl="0">
                        <a:spcBef>
                          <a:spcPts val="0"/>
                        </a:spcBef>
                        <a:buSzPct val="25000"/>
                        <a:buNone/>
                      </a:pPr>
                      <a:r>
                        <a:rPr lang="en-US"/>
                        <a:t>Keyboard</a:t>
                      </a:r>
                    </a:p>
                  </a:txBody>
                  <a:tcPr marL="91450" marR="91450" marT="45725" marB="45725" anchor="ctr"/>
                </a:tc>
              </a:tr>
              <a:tr h="912850">
                <a:tc>
                  <a:txBody>
                    <a:bodyPr/>
                    <a:lstStyle/>
                    <a:p>
                      <a:pPr lvl="0" algn="ctr" rtl="0">
                        <a:spcBef>
                          <a:spcPts val="0"/>
                        </a:spcBef>
                        <a:buSzPct val="25000"/>
                        <a:buNone/>
                      </a:pPr>
                      <a:r>
                        <a:rPr lang="en-US"/>
                        <a:t>Pointing Device </a:t>
                      </a:r>
                    </a:p>
                    <a:p>
                      <a:pPr lvl="0" algn="ctr" rtl="0">
                        <a:spcBef>
                          <a:spcPts val="0"/>
                        </a:spcBef>
                        <a:buSzPct val="25000"/>
                        <a:buNone/>
                      </a:pPr>
                      <a:r>
                        <a:rPr lang="en-US"/>
                        <a:t>(mouse, game controller, etc..)</a:t>
                      </a:r>
                    </a:p>
                  </a:txBody>
                  <a:tcPr marL="91450" marR="91450" marT="45725" marB="45725" anchor="ctr"/>
                </a:tc>
              </a:tr>
              <a:tr h="485975">
                <a:tc>
                  <a:txBody>
                    <a:bodyPr/>
                    <a:lstStyle/>
                    <a:p>
                      <a:pPr lvl="0" algn="ctr" rtl="0">
                        <a:spcBef>
                          <a:spcPts val="0"/>
                        </a:spcBef>
                        <a:buSzPct val="25000"/>
                        <a:buNone/>
                      </a:pPr>
                      <a:r>
                        <a:rPr lang="en-US"/>
                        <a:t>Touchscreen</a:t>
                      </a:r>
                    </a:p>
                  </a:txBody>
                  <a:tcPr marL="91450" marR="91450" marT="45725" marB="45725" anchor="ctr"/>
                </a:tc>
              </a:tr>
              <a:tr h="485975">
                <a:tc>
                  <a:txBody>
                    <a:bodyPr/>
                    <a:lstStyle/>
                    <a:p>
                      <a:pPr lvl="0" algn="ctr" rtl="0">
                        <a:spcBef>
                          <a:spcPts val="0"/>
                        </a:spcBef>
                        <a:buSzPct val="25000"/>
                        <a:buNone/>
                      </a:pPr>
                      <a:r>
                        <a:rPr lang="en-US"/>
                        <a:t>Microphone</a:t>
                      </a:r>
                    </a:p>
                  </a:txBody>
                  <a:tcPr marL="91450" marR="91450" marT="45725" marB="45725" anchor="ctr"/>
                </a:tc>
              </a:tr>
              <a:tr h="485975">
                <a:tc>
                  <a:txBody>
                    <a:bodyPr/>
                    <a:lstStyle/>
                    <a:p>
                      <a:pPr lvl="0" algn="ctr" rtl="0">
                        <a:spcBef>
                          <a:spcPts val="0"/>
                        </a:spcBef>
                        <a:buSzPct val="25000"/>
                        <a:buNone/>
                      </a:pPr>
                      <a:r>
                        <a:rPr lang="en-US"/>
                        <a:t>Digital Camera</a:t>
                      </a:r>
                    </a:p>
                  </a:txBody>
                  <a:tcPr marL="91450" marR="91450" marT="45725" marB="45725" anchor="ctr"/>
                </a:tc>
              </a:tr>
              <a:tr h="485975">
                <a:tc>
                  <a:txBody>
                    <a:bodyPr/>
                    <a:lstStyle/>
                    <a:p>
                      <a:pPr lvl="0" algn="ctr" rtl="0">
                        <a:spcBef>
                          <a:spcPts val="0"/>
                        </a:spcBef>
                        <a:buSzPct val="25000"/>
                        <a:buNone/>
                      </a:pPr>
                      <a:r>
                        <a:rPr lang="en-US"/>
                        <a:t>Web Cam</a:t>
                      </a:r>
                    </a:p>
                  </a:txBody>
                  <a:tcPr marL="91450" marR="91450" marT="45725" marB="45725" anchor="ctr"/>
                </a:tc>
              </a:tr>
              <a:tr h="485975">
                <a:tc>
                  <a:txBody>
                    <a:bodyPr/>
                    <a:lstStyle/>
                    <a:p>
                      <a:pPr lvl="0" algn="ctr" rtl="0">
                        <a:spcBef>
                          <a:spcPts val="0"/>
                        </a:spcBef>
                        <a:buSzPct val="25000"/>
                        <a:buNone/>
                      </a:pPr>
                      <a:r>
                        <a:rPr lang="en-US"/>
                        <a:t>Scanner</a:t>
                      </a:r>
                    </a:p>
                  </a:txBody>
                  <a:tcPr marL="91450" marR="91450" marT="45725" marB="45725" anchor="ctr"/>
                </a:tc>
              </a:tr>
              <a:tr h="485975">
                <a:tc>
                  <a:txBody>
                    <a:bodyPr/>
                    <a:lstStyle/>
                    <a:p>
                      <a:pPr lvl="0" algn="ctr" rtl="0">
                        <a:spcBef>
                          <a:spcPts val="0"/>
                        </a:spcBef>
                        <a:buSzPct val="25000"/>
                        <a:buNone/>
                      </a:pPr>
                      <a:r>
                        <a:rPr lang="en-US"/>
                        <a:t>Credit Card Reader</a:t>
                      </a:r>
                    </a:p>
                  </a:txBody>
                  <a:tcPr marL="91450" marR="91450" marT="45725" marB="45725" anchor="ctr"/>
                </a:tc>
              </a:tr>
            </a:tbl>
          </a:graphicData>
        </a:graphic>
      </p:graphicFrame>
      <p:grpSp>
        <p:nvGrpSpPr>
          <p:cNvPr id="240" name="Shape 240"/>
          <p:cNvGrpSpPr/>
          <p:nvPr/>
        </p:nvGrpSpPr>
        <p:grpSpPr>
          <a:xfrm>
            <a:off x="5107220" y="5183723"/>
            <a:ext cx="1801385" cy="1445688"/>
            <a:chOff x="3025" y="1875"/>
            <a:chExt cx="2993950" cy="2998150"/>
          </a:xfrm>
        </p:grpSpPr>
        <p:sp>
          <p:nvSpPr>
            <p:cNvPr id="241" name="Shape 241"/>
            <p:cNvSpPr/>
            <p:nvPr/>
          </p:nvSpPr>
          <p:spPr>
            <a:xfrm>
              <a:off x="177800" y="60675"/>
              <a:ext cx="2355650" cy="2939350"/>
            </a:xfrm>
            <a:custGeom>
              <a:avLst/>
              <a:gdLst/>
              <a:ahLst/>
              <a:cxnLst/>
              <a:rect l="0" t="0" r="0" b="0"/>
              <a:pathLst>
                <a:path w="94226" h="117574" extrusionOk="0">
                  <a:moveTo>
                    <a:pt x="94225" y="117573"/>
                  </a:moveTo>
                  <a:lnTo>
                    <a:pt x="94225" y="0"/>
                  </a:lnTo>
                  <a:lnTo>
                    <a:pt x="0" y="0"/>
                  </a:lnTo>
                  <a:lnTo>
                    <a:pt x="0" y="117573"/>
                  </a:lnTo>
                  <a:lnTo>
                    <a:pt x="94225" y="117573"/>
                  </a:lnTo>
                  <a:close/>
                </a:path>
              </a:pathLst>
            </a:custGeom>
            <a:solidFill>
              <a:srgbClr val="CCE5FF"/>
            </a:solidFill>
            <a:ln>
              <a:noFill/>
            </a:ln>
          </p:spPr>
          <p:txBody>
            <a:bodyPr lIns="91425" tIns="91425" rIns="91425" bIns="91425" anchor="ctr" anchorCtr="0">
              <a:noAutofit/>
            </a:bodyPr>
            <a:lstStyle/>
            <a:p>
              <a:pPr lvl="0">
                <a:spcBef>
                  <a:spcPts val="0"/>
                </a:spcBef>
                <a:buNone/>
              </a:pPr>
              <a:endParaRPr/>
            </a:p>
          </p:txBody>
        </p:sp>
        <p:sp>
          <p:nvSpPr>
            <p:cNvPr id="242" name="Shape 242"/>
            <p:cNvSpPr/>
            <p:nvPr/>
          </p:nvSpPr>
          <p:spPr>
            <a:xfrm>
              <a:off x="244675" y="5675"/>
              <a:ext cx="841975" cy="834425"/>
            </a:xfrm>
            <a:custGeom>
              <a:avLst/>
              <a:gdLst/>
              <a:ahLst/>
              <a:cxnLst/>
              <a:rect l="0" t="0" r="0" b="0"/>
              <a:pathLst>
                <a:path w="33679" h="33377" extrusionOk="0">
                  <a:moveTo>
                    <a:pt x="5654" y="76"/>
                  </a:moveTo>
                  <a:lnTo>
                    <a:pt x="2493" y="8875"/>
                  </a:lnTo>
                  <a:lnTo>
                    <a:pt x="0" y="18433"/>
                  </a:lnTo>
                  <a:lnTo>
                    <a:pt x="426" y="22832"/>
                  </a:lnTo>
                  <a:lnTo>
                    <a:pt x="2189" y="23439"/>
                  </a:lnTo>
                  <a:lnTo>
                    <a:pt x="8207" y="20102"/>
                  </a:lnTo>
                  <a:lnTo>
                    <a:pt x="12158" y="18736"/>
                  </a:lnTo>
                  <a:lnTo>
                    <a:pt x="17690" y="18736"/>
                  </a:lnTo>
                  <a:lnTo>
                    <a:pt x="19696" y="21164"/>
                  </a:lnTo>
                  <a:lnTo>
                    <a:pt x="18602" y="23667"/>
                  </a:lnTo>
                  <a:lnTo>
                    <a:pt x="16170" y="27004"/>
                  </a:lnTo>
                  <a:lnTo>
                    <a:pt x="16596" y="30038"/>
                  </a:lnTo>
                  <a:lnTo>
                    <a:pt x="16657" y="30038"/>
                  </a:lnTo>
                  <a:lnTo>
                    <a:pt x="16900" y="30038"/>
                  </a:lnTo>
                  <a:lnTo>
                    <a:pt x="17265" y="30038"/>
                  </a:lnTo>
                  <a:lnTo>
                    <a:pt x="17690" y="30038"/>
                  </a:lnTo>
                  <a:lnTo>
                    <a:pt x="18116" y="30114"/>
                  </a:lnTo>
                  <a:lnTo>
                    <a:pt x="18541" y="30190"/>
                  </a:lnTo>
                  <a:lnTo>
                    <a:pt x="18967" y="30266"/>
                  </a:lnTo>
                  <a:lnTo>
                    <a:pt x="19271" y="30342"/>
                  </a:lnTo>
                  <a:lnTo>
                    <a:pt x="19696" y="30494"/>
                  </a:lnTo>
                  <a:lnTo>
                    <a:pt x="20426" y="30645"/>
                  </a:lnTo>
                  <a:lnTo>
                    <a:pt x="21338" y="30873"/>
                  </a:lnTo>
                  <a:lnTo>
                    <a:pt x="22310" y="31100"/>
                  </a:lnTo>
                  <a:lnTo>
                    <a:pt x="23222" y="31328"/>
                  </a:lnTo>
                  <a:lnTo>
                    <a:pt x="24012" y="31556"/>
                  </a:lnTo>
                  <a:lnTo>
                    <a:pt x="24620" y="31631"/>
                  </a:lnTo>
                  <a:lnTo>
                    <a:pt x="24803" y="31707"/>
                  </a:lnTo>
                  <a:lnTo>
                    <a:pt x="31003" y="33376"/>
                  </a:lnTo>
                  <a:lnTo>
                    <a:pt x="33678" y="32390"/>
                  </a:lnTo>
                  <a:lnTo>
                    <a:pt x="33556" y="32390"/>
                  </a:lnTo>
                  <a:lnTo>
                    <a:pt x="33253" y="32238"/>
                  </a:lnTo>
                  <a:lnTo>
                    <a:pt x="32705" y="32162"/>
                  </a:lnTo>
                  <a:lnTo>
                    <a:pt x="32037" y="31935"/>
                  </a:lnTo>
                  <a:lnTo>
                    <a:pt x="31186" y="31783"/>
                  </a:lnTo>
                  <a:lnTo>
                    <a:pt x="30335" y="31556"/>
                  </a:lnTo>
                  <a:lnTo>
                    <a:pt x="29301" y="31252"/>
                  </a:lnTo>
                  <a:lnTo>
                    <a:pt x="28329" y="31025"/>
                  </a:lnTo>
                  <a:lnTo>
                    <a:pt x="27234" y="30721"/>
                  </a:lnTo>
                  <a:lnTo>
                    <a:pt x="26262" y="30494"/>
                  </a:lnTo>
                  <a:lnTo>
                    <a:pt x="25228" y="30266"/>
                  </a:lnTo>
                  <a:lnTo>
                    <a:pt x="24316" y="30038"/>
                  </a:lnTo>
                  <a:lnTo>
                    <a:pt x="23526" y="29811"/>
                  </a:lnTo>
                  <a:lnTo>
                    <a:pt x="22857" y="29659"/>
                  </a:lnTo>
                  <a:lnTo>
                    <a:pt x="22310" y="29583"/>
                  </a:lnTo>
                  <a:lnTo>
                    <a:pt x="22006" y="29508"/>
                  </a:lnTo>
                  <a:lnTo>
                    <a:pt x="21216" y="29356"/>
                  </a:lnTo>
                  <a:lnTo>
                    <a:pt x="20426" y="29204"/>
                  </a:lnTo>
                  <a:lnTo>
                    <a:pt x="19757" y="28977"/>
                  </a:lnTo>
                  <a:lnTo>
                    <a:pt x="19149" y="28749"/>
                  </a:lnTo>
                  <a:lnTo>
                    <a:pt x="18663" y="28521"/>
                  </a:lnTo>
                  <a:lnTo>
                    <a:pt x="18237" y="28370"/>
                  </a:lnTo>
                  <a:lnTo>
                    <a:pt x="17994" y="28294"/>
                  </a:lnTo>
                  <a:lnTo>
                    <a:pt x="17933" y="28218"/>
                  </a:lnTo>
                  <a:lnTo>
                    <a:pt x="20791" y="21998"/>
                  </a:lnTo>
                  <a:lnTo>
                    <a:pt x="20912" y="21619"/>
                  </a:lnTo>
                  <a:lnTo>
                    <a:pt x="21155" y="20633"/>
                  </a:lnTo>
                  <a:lnTo>
                    <a:pt x="21155" y="19571"/>
                  </a:lnTo>
                  <a:lnTo>
                    <a:pt x="20791" y="18736"/>
                  </a:lnTo>
                  <a:lnTo>
                    <a:pt x="20426" y="18433"/>
                  </a:lnTo>
                  <a:lnTo>
                    <a:pt x="19939" y="18205"/>
                  </a:lnTo>
                  <a:lnTo>
                    <a:pt x="19332" y="17902"/>
                  </a:lnTo>
                  <a:lnTo>
                    <a:pt x="18724" y="17674"/>
                  </a:lnTo>
                  <a:lnTo>
                    <a:pt x="18055" y="17447"/>
                  </a:lnTo>
                  <a:lnTo>
                    <a:pt x="17386" y="17219"/>
                  </a:lnTo>
                  <a:lnTo>
                    <a:pt x="16778" y="17143"/>
                  </a:lnTo>
                  <a:lnTo>
                    <a:pt x="16170" y="17068"/>
                  </a:lnTo>
                  <a:lnTo>
                    <a:pt x="15441" y="17068"/>
                  </a:lnTo>
                  <a:lnTo>
                    <a:pt x="14590" y="17068"/>
                  </a:lnTo>
                  <a:lnTo>
                    <a:pt x="13556" y="17143"/>
                  </a:lnTo>
                  <a:lnTo>
                    <a:pt x="12462" y="17219"/>
                  </a:lnTo>
                  <a:lnTo>
                    <a:pt x="11307" y="17371"/>
                  </a:lnTo>
                  <a:lnTo>
                    <a:pt x="10213" y="17523"/>
                  </a:lnTo>
                  <a:lnTo>
                    <a:pt x="9240" y="17750"/>
                  </a:lnTo>
                  <a:lnTo>
                    <a:pt x="8389" y="18054"/>
                  </a:lnTo>
                  <a:lnTo>
                    <a:pt x="7599" y="18433"/>
                  </a:lnTo>
                  <a:lnTo>
                    <a:pt x="6809" y="18964"/>
                  </a:lnTo>
                  <a:lnTo>
                    <a:pt x="5958" y="19495"/>
                  </a:lnTo>
                  <a:lnTo>
                    <a:pt x="5107" y="20026"/>
                  </a:lnTo>
                  <a:lnTo>
                    <a:pt x="4256" y="20557"/>
                  </a:lnTo>
                  <a:lnTo>
                    <a:pt x="3526" y="21088"/>
                  </a:lnTo>
                  <a:lnTo>
                    <a:pt x="2857" y="21391"/>
                  </a:lnTo>
                  <a:lnTo>
                    <a:pt x="2310" y="21543"/>
                  </a:lnTo>
                  <a:lnTo>
                    <a:pt x="1520" y="20557"/>
                  </a:lnTo>
                  <a:lnTo>
                    <a:pt x="1581" y="18054"/>
                  </a:lnTo>
                  <a:lnTo>
                    <a:pt x="1885" y="15550"/>
                  </a:lnTo>
                  <a:lnTo>
                    <a:pt x="2128" y="14413"/>
                  </a:lnTo>
                  <a:lnTo>
                    <a:pt x="6444" y="1"/>
                  </a:lnTo>
                  <a:lnTo>
                    <a:pt x="5654" y="76"/>
                  </a:lnTo>
                  <a:close/>
                </a:path>
              </a:pathLst>
            </a:custGeom>
            <a:solidFill>
              <a:srgbClr val="EDEDED"/>
            </a:solidFill>
            <a:ln>
              <a:noFill/>
            </a:ln>
          </p:spPr>
          <p:txBody>
            <a:bodyPr lIns="91425" tIns="91425" rIns="91425" bIns="91425" anchor="ctr" anchorCtr="0">
              <a:noAutofit/>
            </a:bodyPr>
            <a:lstStyle/>
            <a:p>
              <a:pPr lvl="0">
                <a:spcBef>
                  <a:spcPts val="0"/>
                </a:spcBef>
                <a:buNone/>
              </a:pPr>
              <a:endParaRPr/>
            </a:p>
          </p:txBody>
        </p:sp>
        <p:sp>
          <p:nvSpPr>
            <p:cNvPr id="243" name="Shape 243"/>
            <p:cNvSpPr/>
            <p:nvPr/>
          </p:nvSpPr>
          <p:spPr>
            <a:xfrm>
              <a:off x="117000" y="915925"/>
              <a:ext cx="952925" cy="785100"/>
            </a:xfrm>
            <a:custGeom>
              <a:avLst/>
              <a:gdLst/>
              <a:ahLst/>
              <a:cxnLst/>
              <a:rect l="0" t="0" r="0" b="0"/>
              <a:pathLst>
                <a:path w="38117" h="31404" extrusionOk="0">
                  <a:moveTo>
                    <a:pt x="1" y="9634"/>
                  </a:moveTo>
                  <a:lnTo>
                    <a:pt x="7296" y="31403"/>
                  </a:lnTo>
                  <a:lnTo>
                    <a:pt x="29910" y="27004"/>
                  </a:lnTo>
                  <a:lnTo>
                    <a:pt x="28998" y="22073"/>
                  </a:lnTo>
                  <a:lnTo>
                    <a:pt x="38116" y="19646"/>
                  </a:lnTo>
                  <a:lnTo>
                    <a:pt x="27904" y="0"/>
                  </a:lnTo>
                  <a:lnTo>
                    <a:pt x="2250" y="6599"/>
                  </a:lnTo>
                  <a:lnTo>
                    <a:pt x="2007" y="8572"/>
                  </a:lnTo>
                  <a:lnTo>
                    <a:pt x="1" y="9634"/>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44" name="Shape 244"/>
            <p:cNvSpPr/>
            <p:nvPr/>
          </p:nvSpPr>
          <p:spPr>
            <a:xfrm>
              <a:off x="2007575" y="1198475"/>
              <a:ext cx="911900" cy="697875"/>
            </a:xfrm>
            <a:custGeom>
              <a:avLst/>
              <a:gdLst/>
              <a:ahLst/>
              <a:cxnLst/>
              <a:rect l="0" t="0" r="0" b="0"/>
              <a:pathLst>
                <a:path w="36476" h="27915" extrusionOk="0">
                  <a:moveTo>
                    <a:pt x="36475" y="0"/>
                  </a:moveTo>
                  <a:lnTo>
                    <a:pt x="10335" y="15399"/>
                  </a:lnTo>
                  <a:lnTo>
                    <a:pt x="1" y="27914"/>
                  </a:lnTo>
                  <a:lnTo>
                    <a:pt x="5898" y="23894"/>
                  </a:lnTo>
                  <a:lnTo>
                    <a:pt x="16232" y="15399"/>
                  </a:lnTo>
                  <a:lnTo>
                    <a:pt x="35259" y="4400"/>
                  </a:lnTo>
                  <a:lnTo>
                    <a:pt x="36475" y="0"/>
                  </a:lnTo>
                  <a:close/>
                </a:path>
              </a:pathLst>
            </a:custGeom>
            <a:solidFill>
              <a:srgbClr val="D3D3D3"/>
            </a:solidFill>
            <a:ln>
              <a:noFill/>
            </a:ln>
          </p:spPr>
          <p:txBody>
            <a:bodyPr lIns="91425" tIns="91425" rIns="91425" bIns="91425" anchor="ctr" anchorCtr="0">
              <a:noAutofit/>
            </a:bodyPr>
            <a:lstStyle/>
            <a:p>
              <a:pPr lvl="0">
                <a:spcBef>
                  <a:spcPts val="0"/>
                </a:spcBef>
                <a:buNone/>
              </a:pPr>
              <a:endParaRPr/>
            </a:p>
          </p:txBody>
        </p:sp>
        <p:sp>
          <p:nvSpPr>
            <p:cNvPr id="245" name="Shape 245"/>
            <p:cNvSpPr/>
            <p:nvPr/>
          </p:nvSpPr>
          <p:spPr>
            <a:xfrm>
              <a:off x="45575" y="1262950"/>
              <a:ext cx="1807025" cy="1094200"/>
            </a:xfrm>
            <a:custGeom>
              <a:avLst/>
              <a:gdLst/>
              <a:ahLst/>
              <a:cxnLst/>
              <a:rect l="0" t="0" r="0" b="0"/>
              <a:pathLst>
                <a:path w="72281" h="43768" extrusionOk="0">
                  <a:moveTo>
                    <a:pt x="1" y="0"/>
                  </a:moveTo>
                  <a:lnTo>
                    <a:pt x="305" y="7358"/>
                  </a:lnTo>
                  <a:lnTo>
                    <a:pt x="10031" y="42327"/>
                  </a:lnTo>
                  <a:lnTo>
                    <a:pt x="20365" y="43768"/>
                  </a:lnTo>
                  <a:lnTo>
                    <a:pt x="45168" y="43464"/>
                  </a:lnTo>
                  <a:lnTo>
                    <a:pt x="64925" y="38230"/>
                  </a:lnTo>
                  <a:lnTo>
                    <a:pt x="72280" y="32769"/>
                  </a:lnTo>
                  <a:lnTo>
                    <a:pt x="72159" y="29887"/>
                  </a:lnTo>
                  <a:lnTo>
                    <a:pt x="1" y="0"/>
                  </a:lnTo>
                  <a:close/>
                </a:path>
              </a:pathLst>
            </a:custGeom>
            <a:solidFill>
              <a:srgbClr val="D3D3D3"/>
            </a:solidFill>
            <a:ln>
              <a:noFill/>
            </a:ln>
          </p:spPr>
          <p:txBody>
            <a:bodyPr lIns="91425" tIns="91425" rIns="91425" bIns="91425" anchor="ctr" anchorCtr="0">
              <a:noAutofit/>
            </a:bodyPr>
            <a:lstStyle/>
            <a:p>
              <a:pPr lvl="0">
                <a:spcBef>
                  <a:spcPts val="0"/>
                </a:spcBef>
                <a:buNone/>
              </a:pPr>
              <a:endParaRPr/>
            </a:p>
          </p:txBody>
        </p:sp>
        <p:sp>
          <p:nvSpPr>
            <p:cNvPr id="246" name="Shape 246"/>
            <p:cNvSpPr/>
            <p:nvPr/>
          </p:nvSpPr>
          <p:spPr>
            <a:xfrm>
              <a:off x="66850" y="360300"/>
              <a:ext cx="2855650" cy="1833775"/>
            </a:xfrm>
            <a:custGeom>
              <a:avLst/>
              <a:gdLst/>
              <a:ahLst/>
              <a:cxnLst/>
              <a:rect l="0" t="0" r="0" b="0"/>
              <a:pathLst>
                <a:path w="114226" h="73351" extrusionOk="0">
                  <a:moveTo>
                    <a:pt x="1" y="32086"/>
                  </a:moveTo>
                  <a:lnTo>
                    <a:pt x="12037" y="71757"/>
                  </a:lnTo>
                  <a:lnTo>
                    <a:pt x="12220" y="71757"/>
                  </a:lnTo>
                  <a:lnTo>
                    <a:pt x="12645" y="71833"/>
                  </a:lnTo>
                  <a:lnTo>
                    <a:pt x="13375" y="71985"/>
                  </a:lnTo>
                  <a:lnTo>
                    <a:pt x="14347" y="72061"/>
                  </a:lnTo>
                  <a:lnTo>
                    <a:pt x="15563" y="72213"/>
                  </a:lnTo>
                  <a:lnTo>
                    <a:pt x="16961" y="72364"/>
                  </a:lnTo>
                  <a:lnTo>
                    <a:pt x="18481" y="72592"/>
                  </a:lnTo>
                  <a:lnTo>
                    <a:pt x="20183" y="72744"/>
                  </a:lnTo>
                  <a:lnTo>
                    <a:pt x="22007" y="72895"/>
                  </a:lnTo>
                  <a:lnTo>
                    <a:pt x="23891" y="73047"/>
                  </a:lnTo>
                  <a:lnTo>
                    <a:pt x="25837" y="73199"/>
                  </a:lnTo>
                  <a:lnTo>
                    <a:pt x="27782" y="73274"/>
                  </a:lnTo>
                  <a:lnTo>
                    <a:pt x="29788" y="73350"/>
                  </a:lnTo>
                  <a:lnTo>
                    <a:pt x="31733" y="73350"/>
                  </a:lnTo>
                  <a:lnTo>
                    <a:pt x="33618" y="73350"/>
                  </a:lnTo>
                  <a:lnTo>
                    <a:pt x="35442" y="73274"/>
                  </a:lnTo>
                  <a:lnTo>
                    <a:pt x="38907" y="72971"/>
                  </a:lnTo>
                  <a:lnTo>
                    <a:pt x="42250" y="72592"/>
                  </a:lnTo>
                  <a:lnTo>
                    <a:pt x="45411" y="72213"/>
                  </a:lnTo>
                  <a:lnTo>
                    <a:pt x="48451" y="71757"/>
                  </a:lnTo>
                  <a:lnTo>
                    <a:pt x="51308" y="71226"/>
                  </a:lnTo>
                  <a:lnTo>
                    <a:pt x="53983" y="70695"/>
                  </a:lnTo>
                  <a:lnTo>
                    <a:pt x="56475" y="70089"/>
                  </a:lnTo>
                  <a:lnTo>
                    <a:pt x="58785" y="69558"/>
                  </a:lnTo>
                  <a:lnTo>
                    <a:pt x="60852" y="69027"/>
                  </a:lnTo>
                  <a:lnTo>
                    <a:pt x="62736" y="68496"/>
                  </a:lnTo>
                  <a:lnTo>
                    <a:pt x="64378" y="67965"/>
                  </a:lnTo>
                  <a:lnTo>
                    <a:pt x="65837" y="67510"/>
                  </a:lnTo>
                  <a:lnTo>
                    <a:pt x="66992" y="67130"/>
                  </a:lnTo>
                  <a:lnTo>
                    <a:pt x="67904" y="66827"/>
                  </a:lnTo>
                  <a:lnTo>
                    <a:pt x="68511" y="66599"/>
                  </a:lnTo>
                  <a:lnTo>
                    <a:pt x="68876" y="66448"/>
                  </a:lnTo>
                  <a:lnTo>
                    <a:pt x="71004" y="65537"/>
                  </a:lnTo>
                  <a:lnTo>
                    <a:pt x="72949" y="64551"/>
                  </a:lnTo>
                  <a:lnTo>
                    <a:pt x="74712" y="63489"/>
                  </a:lnTo>
                  <a:lnTo>
                    <a:pt x="76293" y="62352"/>
                  </a:lnTo>
                  <a:lnTo>
                    <a:pt x="77691" y="61214"/>
                  </a:lnTo>
                  <a:lnTo>
                    <a:pt x="79028" y="60076"/>
                  </a:lnTo>
                  <a:lnTo>
                    <a:pt x="80183" y="58862"/>
                  </a:lnTo>
                  <a:lnTo>
                    <a:pt x="81217" y="57725"/>
                  </a:lnTo>
                  <a:lnTo>
                    <a:pt x="82128" y="56587"/>
                  </a:lnTo>
                  <a:lnTo>
                    <a:pt x="82919" y="55525"/>
                  </a:lnTo>
                  <a:lnTo>
                    <a:pt x="83648" y="54463"/>
                  </a:lnTo>
                  <a:lnTo>
                    <a:pt x="84378" y="53477"/>
                  </a:lnTo>
                  <a:lnTo>
                    <a:pt x="84986" y="52642"/>
                  </a:lnTo>
                  <a:lnTo>
                    <a:pt x="85533" y="51808"/>
                  </a:lnTo>
                  <a:lnTo>
                    <a:pt x="86080" y="51125"/>
                  </a:lnTo>
                  <a:lnTo>
                    <a:pt x="86566" y="50594"/>
                  </a:lnTo>
                  <a:lnTo>
                    <a:pt x="87296" y="49987"/>
                  </a:lnTo>
                  <a:lnTo>
                    <a:pt x="88511" y="49077"/>
                  </a:lnTo>
                  <a:lnTo>
                    <a:pt x="90092" y="48015"/>
                  </a:lnTo>
                  <a:lnTo>
                    <a:pt x="92037" y="46802"/>
                  </a:lnTo>
                  <a:lnTo>
                    <a:pt x="94165" y="45436"/>
                  </a:lnTo>
                  <a:lnTo>
                    <a:pt x="96475" y="43995"/>
                  </a:lnTo>
                  <a:lnTo>
                    <a:pt x="98907" y="42478"/>
                  </a:lnTo>
                  <a:lnTo>
                    <a:pt x="101399" y="40961"/>
                  </a:lnTo>
                  <a:lnTo>
                    <a:pt x="103831" y="39520"/>
                  </a:lnTo>
                  <a:lnTo>
                    <a:pt x="106201" y="38079"/>
                  </a:lnTo>
                  <a:lnTo>
                    <a:pt x="108329" y="36789"/>
                  </a:lnTo>
                  <a:lnTo>
                    <a:pt x="110274" y="35651"/>
                  </a:lnTo>
                  <a:lnTo>
                    <a:pt x="111916" y="34665"/>
                  </a:lnTo>
                  <a:lnTo>
                    <a:pt x="113131" y="33907"/>
                  </a:lnTo>
                  <a:lnTo>
                    <a:pt x="113922" y="33451"/>
                  </a:lnTo>
                  <a:lnTo>
                    <a:pt x="114226" y="33300"/>
                  </a:lnTo>
                  <a:lnTo>
                    <a:pt x="107782" y="22149"/>
                  </a:lnTo>
                  <a:lnTo>
                    <a:pt x="106870" y="18053"/>
                  </a:lnTo>
                  <a:lnTo>
                    <a:pt x="96840" y="2579"/>
                  </a:lnTo>
                  <a:lnTo>
                    <a:pt x="93314" y="0"/>
                  </a:lnTo>
                  <a:lnTo>
                    <a:pt x="79697" y="4400"/>
                  </a:lnTo>
                  <a:lnTo>
                    <a:pt x="77022" y="3338"/>
                  </a:lnTo>
                  <a:lnTo>
                    <a:pt x="67600" y="5917"/>
                  </a:lnTo>
                  <a:lnTo>
                    <a:pt x="60791" y="11833"/>
                  </a:lnTo>
                  <a:lnTo>
                    <a:pt x="41095" y="19570"/>
                  </a:lnTo>
                  <a:lnTo>
                    <a:pt x="31612" y="22149"/>
                  </a:lnTo>
                  <a:lnTo>
                    <a:pt x="29849" y="22149"/>
                  </a:lnTo>
                  <a:lnTo>
                    <a:pt x="12402" y="26928"/>
                  </a:lnTo>
                  <a:lnTo>
                    <a:pt x="3831" y="28749"/>
                  </a:lnTo>
                  <a:lnTo>
                    <a:pt x="3831" y="30569"/>
                  </a:lnTo>
                  <a:lnTo>
                    <a:pt x="1" y="32086"/>
                  </a:lnTo>
                  <a:close/>
                </a:path>
              </a:pathLst>
            </a:custGeom>
            <a:solidFill>
              <a:srgbClr val="EDEDED"/>
            </a:solidFill>
            <a:ln>
              <a:noFill/>
            </a:ln>
          </p:spPr>
          <p:txBody>
            <a:bodyPr lIns="91425" tIns="91425" rIns="91425" bIns="91425" anchor="ctr" anchorCtr="0">
              <a:noAutofit/>
            </a:bodyPr>
            <a:lstStyle/>
            <a:p>
              <a:pPr lvl="0">
                <a:spcBef>
                  <a:spcPts val="0"/>
                </a:spcBef>
                <a:buNone/>
              </a:pPr>
              <a:endParaRPr/>
            </a:p>
          </p:txBody>
        </p:sp>
        <p:sp>
          <p:nvSpPr>
            <p:cNvPr id="247" name="Shape 247"/>
            <p:cNvSpPr/>
            <p:nvPr/>
          </p:nvSpPr>
          <p:spPr>
            <a:xfrm>
              <a:off x="288750" y="1054350"/>
              <a:ext cx="1887550" cy="792700"/>
            </a:xfrm>
            <a:custGeom>
              <a:avLst/>
              <a:gdLst/>
              <a:ahLst/>
              <a:cxnLst/>
              <a:rect l="0" t="0" r="0" b="0"/>
              <a:pathLst>
                <a:path w="75502" h="31708" extrusionOk="0">
                  <a:moveTo>
                    <a:pt x="0" y="28066"/>
                  </a:moveTo>
                  <a:lnTo>
                    <a:pt x="183" y="28445"/>
                  </a:lnTo>
                  <a:lnTo>
                    <a:pt x="426" y="28976"/>
                  </a:lnTo>
                  <a:lnTo>
                    <a:pt x="730" y="29583"/>
                  </a:lnTo>
                  <a:lnTo>
                    <a:pt x="1094" y="30190"/>
                  </a:lnTo>
                  <a:lnTo>
                    <a:pt x="1459" y="30797"/>
                  </a:lnTo>
                  <a:lnTo>
                    <a:pt x="1702" y="31252"/>
                  </a:lnTo>
                  <a:lnTo>
                    <a:pt x="1945" y="31555"/>
                  </a:lnTo>
                  <a:lnTo>
                    <a:pt x="2006" y="31707"/>
                  </a:lnTo>
                  <a:lnTo>
                    <a:pt x="2371" y="31631"/>
                  </a:lnTo>
                  <a:lnTo>
                    <a:pt x="3526" y="31404"/>
                  </a:lnTo>
                  <a:lnTo>
                    <a:pt x="5228" y="31100"/>
                  </a:lnTo>
                  <a:lnTo>
                    <a:pt x="7477" y="30645"/>
                  </a:lnTo>
                  <a:lnTo>
                    <a:pt x="10152" y="30114"/>
                  </a:lnTo>
                  <a:lnTo>
                    <a:pt x="13131" y="29507"/>
                  </a:lnTo>
                  <a:lnTo>
                    <a:pt x="16292" y="28901"/>
                  </a:lnTo>
                  <a:lnTo>
                    <a:pt x="19635" y="28218"/>
                  </a:lnTo>
                  <a:lnTo>
                    <a:pt x="22918" y="27535"/>
                  </a:lnTo>
                  <a:lnTo>
                    <a:pt x="26140" y="26928"/>
                  </a:lnTo>
                  <a:lnTo>
                    <a:pt x="29179" y="26322"/>
                  </a:lnTo>
                  <a:lnTo>
                    <a:pt x="31915" y="25791"/>
                  </a:lnTo>
                  <a:lnTo>
                    <a:pt x="34225" y="25260"/>
                  </a:lnTo>
                  <a:lnTo>
                    <a:pt x="36110" y="24880"/>
                  </a:lnTo>
                  <a:lnTo>
                    <a:pt x="37325" y="24653"/>
                  </a:lnTo>
                  <a:lnTo>
                    <a:pt x="37872" y="24501"/>
                  </a:lnTo>
                  <a:lnTo>
                    <a:pt x="38176" y="24349"/>
                  </a:lnTo>
                  <a:lnTo>
                    <a:pt x="38784" y="24122"/>
                  </a:lnTo>
                  <a:lnTo>
                    <a:pt x="39635" y="23818"/>
                  </a:lnTo>
                  <a:lnTo>
                    <a:pt x="40669" y="23439"/>
                  </a:lnTo>
                  <a:lnTo>
                    <a:pt x="41824" y="22984"/>
                  </a:lnTo>
                  <a:lnTo>
                    <a:pt x="43161" y="22453"/>
                  </a:lnTo>
                  <a:lnTo>
                    <a:pt x="44620" y="21846"/>
                  </a:lnTo>
                  <a:lnTo>
                    <a:pt x="46140" y="21315"/>
                  </a:lnTo>
                  <a:lnTo>
                    <a:pt x="47599" y="20784"/>
                  </a:lnTo>
                  <a:lnTo>
                    <a:pt x="49119" y="20177"/>
                  </a:lnTo>
                  <a:lnTo>
                    <a:pt x="50578" y="19646"/>
                  </a:lnTo>
                  <a:lnTo>
                    <a:pt x="51976" y="19191"/>
                  </a:lnTo>
                  <a:lnTo>
                    <a:pt x="53252" y="18812"/>
                  </a:lnTo>
                  <a:lnTo>
                    <a:pt x="54347" y="18509"/>
                  </a:lnTo>
                  <a:lnTo>
                    <a:pt x="55259" y="18281"/>
                  </a:lnTo>
                  <a:lnTo>
                    <a:pt x="55988" y="18129"/>
                  </a:lnTo>
                  <a:lnTo>
                    <a:pt x="57265" y="17826"/>
                  </a:lnTo>
                  <a:lnTo>
                    <a:pt x="58663" y="17067"/>
                  </a:lnTo>
                  <a:lnTo>
                    <a:pt x="60183" y="16157"/>
                  </a:lnTo>
                  <a:lnTo>
                    <a:pt x="61581" y="15019"/>
                  </a:lnTo>
                  <a:lnTo>
                    <a:pt x="62857" y="13957"/>
                  </a:lnTo>
                  <a:lnTo>
                    <a:pt x="63891" y="13047"/>
                  </a:lnTo>
                  <a:lnTo>
                    <a:pt x="64620" y="12365"/>
                  </a:lnTo>
                  <a:lnTo>
                    <a:pt x="64863" y="12137"/>
                  </a:lnTo>
                  <a:lnTo>
                    <a:pt x="72827" y="4400"/>
                  </a:lnTo>
                  <a:lnTo>
                    <a:pt x="75502" y="1897"/>
                  </a:lnTo>
                  <a:lnTo>
                    <a:pt x="73496" y="0"/>
                  </a:lnTo>
                  <a:lnTo>
                    <a:pt x="73313" y="152"/>
                  </a:lnTo>
                  <a:lnTo>
                    <a:pt x="72888" y="531"/>
                  </a:lnTo>
                  <a:lnTo>
                    <a:pt x="72219" y="1062"/>
                  </a:lnTo>
                  <a:lnTo>
                    <a:pt x="71368" y="1821"/>
                  </a:lnTo>
                  <a:lnTo>
                    <a:pt x="70335" y="2731"/>
                  </a:lnTo>
                  <a:lnTo>
                    <a:pt x="69119" y="3717"/>
                  </a:lnTo>
                  <a:lnTo>
                    <a:pt x="67842" y="4855"/>
                  </a:lnTo>
                  <a:lnTo>
                    <a:pt x="66505" y="5993"/>
                  </a:lnTo>
                  <a:lnTo>
                    <a:pt x="65167" y="7131"/>
                  </a:lnTo>
                  <a:lnTo>
                    <a:pt x="63830" y="8268"/>
                  </a:lnTo>
                  <a:lnTo>
                    <a:pt x="62553" y="9330"/>
                  </a:lnTo>
                  <a:lnTo>
                    <a:pt x="61338" y="10392"/>
                  </a:lnTo>
                  <a:lnTo>
                    <a:pt x="60243" y="11303"/>
                  </a:lnTo>
                  <a:lnTo>
                    <a:pt x="59331" y="11985"/>
                  </a:lnTo>
                  <a:lnTo>
                    <a:pt x="58663" y="12592"/>
                  </a:lnTo>
                  <a:lnTo>
                    <a:pt x="58176" y="12971"/>
                  </a:lnTo>
                  <a:lnTo>
                    <a:pt x="57751" y="13275"/>
                  </a:lnTo>
                  <a:lnTo>
                    <a:pt x="57204" y="13578"/>
                  </a:lnTo>
                  <a:lnTo>
                    <a:pt x="56535" y="13957"/>
                  </a:lnTo>
                  <a:lnTo>
                    <a:pt x="55684" y="14337"/>
                  </a:lnTo>
                  <a:lnTo>
                    <a:pt x="54833" y="14716"/>
                  </a:lnTo>
                  <a:lnTo>
                    <a:pt x="53921" y="15095"/>
                  </a:lnTo>
                  <a:lnTo>
                    <a:pt x="52948" y="15550"/>
                  </a:lnTo>
                  <a:lnTo>
                    <a:pt x="52037" y="15930"/>
                  </a:lnTo>
                  <a:lnTo>
                    <a:pt x="51064" y="16309"/>
                  </a:lnTo>
                  <a:lnTo>
                    <a:pt x="50213" y="16688"/>
                  </a:lnTo>
                  <a:lnTo>
                    <a:pt x="49362" y="17067"/>
                  </a:lnTo>
                  <a:lnTo>
                    <a:pt x="48632" y="17295"/>
                  </a:lnTo>
                  <a:lnTo>
                    <a:pt x="48024" y="17598"/>
                  </a:lnTo>
                  <a:lnTo>
                    <a:pt x="47599" y="17750"/>
                  </a:lnTo>
                  <a:lnTo>
                    <a:pt x="47295" y="17826"/>
                  </a:lnTo>
                  <a:lnTo>
                    <a:pt x="47173" y="17902"/>
                  </a:lnTo>
                  <a:lnTo>
                    <a:pt x="26383" y="23136"/>
                  </a:lnTo>
                  <a:lnTo>
                    <a:pt x="0" y="28066"/>
                  </a:lnTo>
                  <a:close/>
                </a:path>
              </a:pathLst>
            </a:custGeom>
            <a:solidFill>
              <a:srgbClr val="C6C6C6"/>
            </a:solidFill>
            <a:ln>
              <a:noFill/>
            </a:ln>
          </p:spPr>
          <p:txBody>
            <a:bodyPr lIns="91425" tIns="91425" rIns="91425" bIns="91425" anchor="ctr" anchorCtr="0">
              <a:noAutofit/>
            </a:bodyPr>
            <a:lstStyle/>
            <a:p>
              <a:pPr lvl="0">
                <a:spcBef>
                  <a:spcPts val="0"/>
                </a:spcBef>
                <a:buNone/>
              </a:pPr>
              <a:endParaRPr/>
            </a:p>
          </p:txBody>
        </p:sp>
        <p:sp>
          <p:nvSpPr>
            <p:cNvPr id="248" name="Shape 248"/>
            <p:cNvSpPr/>
            <p:nvPr/>
          </p:nvSpPr>
          <p:spPr>
            <a:xfrm>
              <a:off x="2224900" y="978500"/>
              <a:ext cx="100350" cy="81575"/>
            </a:xfrm>
            <a:custGeom>
              <a:avLst/>
              <a:gdLst/>
              <a:ahLst/>
              <a:cxnLst/>
              <a:rect l="0" t="0" r="0" b="0"/>
              <a:pathLst>
                <a:path w="4014" h="3263" extrusionOk="0">
                  <a:moveTo>
                    <a:pt x="1" y="835"/>
                  </a:moveTo>
                  <a:lnTo>
                    <a:pt x="244" y="3262"/>
                  </a:lnTo>
                  <a:lnTo>
                    <a:pt x="4013" y="2428"/>
                  </a:lnTo>
                  <a:lnTo>
                    <a:pt x="4013" y="0"/>
                  </a:lnTo>
                  <a:lnTo>
                    <a:pt x="1" y="835"/>
                  </a:lnTo>
                  <a:close/>
                </a:path>
              </a:pathLst>
            </a:custGeom>
            <a:solidFill>
              <a:srgbClr val="C6C6C6"/>
            </a:solidFill>
            <a:ln>
              <a:noFill/>
            </a:ln>
          </p:spPr>
          <p:txBody>
            <a:bodyPr lIns="91425" tIns="91425" rIns="91425" bIns="91425" anchor="ctr" anchorCtr="0">
              <a:noAutofit/>
            </a:bodyPr>
            <a:lstStyle/>
            <a:p>
              <a:pPr lvl="0">
                <a:spcBef>
                  <a:spcPts val="0"/>
                </a:spcBef>
                <a:buNone/>
              </a:pPr>
              <a:endParaRPr/>
            </a:p>
          </p:txBody>
        </p:sp>
        <p:sp>
          <p:nvSpPr>
            <p:cNvPr id="249" name="Shape 249"/>
            <p:cNvSpPr/>
            <p:nvPr/>
          </p:nvSpPr>
          <p:spPr>
            <a:xfrm>
              <a:off x="2446800" y="811625"/>
              <a:ext cx="320700" cy="172575"/>
            </a:xfrm>
            <a:custGeom>
              <a:avLst/>
              <a:gdLst/>
              <a:ahLst/>
              <a:cxnLst/>
              <a:rect l="0" t="0" r="0" b="0"/>
              <a:pathLst>
                <a:path w="12828" h="6903" extrusionOk="0">
                  <a:moveTo>
                    <a:pt x="0" y="4400"/>
                  </a:moveTo>
                  <a:lnTo>
                    <a:pt x="426" y="6903"/>
                  </a:lnTo>
                  <a:lnTo>
                    <a:pt x="669" y="6827"/>
                  </a:lnTo>
                  <a:lnTo>
                    <a:pt x="1277" y="6599"/>
                  </a:lnTo>
                  <a:lnTo>
                    <a:pt x="2128" y="6296"/>
                  </a:lnTo>
                  <a:lnTo>
                    <a:pt x="3161" y="5917"/>
                  </a:lnTo>
                  <a:lnTo>
                    <a:pt x="4256" y="5613"/>
                  </a:lnTo>
                  <a:lnTo>
                    <a:pt x="5228" y="5310"/>
                  </a:lnTo>
                  <a:lnTo>
                    <a:pt x="6019" y="5082"/>
                  </a:lnTo>
                  <a:lnTo>
                    <a:pt x="6444" y="5007"/>
                  </a:lnTo>
                  <a:lnTo>
                    <a:pt x="6870" y="4931"/>
                  </a:lnTo>
                  <a:lnTo>
                    <a:pt x="7660" y="4703"/>
                  </a:lnTo>
                  <a:lnTo>
                    <a:pt x="8633" y="4400"/>
                  </a:lnTo>
                  <a:lnTo>
                    <a:pt x="9666" y="4020"/>
                  </a:lnTo>
                  <a:lnTo>
                    <a:pt x="10699" y="3641"/>
                  </a:lnTo>
                  <a:lnTo>
                    <a:pt x="11550" y="3338"/>
                  </a:lnTo>
                  <a:lnTo>
                    <a:pt x="12158" y="3110"/>
                  </a:lnTo>
                  <a:lnTo>
                    <a:pt x="12402" y="3034"/>
                  </a:lnTo>
                  <a:lnTo>
                    <a:pt x="12827" y="0"/>
                  </a:lnTo>
                  <a:lnTo>
                    <a:pt x="0" y="4400"/>
                  </a:lnTo>
                  <a:close/>
                </a:path>
              </a:pathLst>
            </a:custGeom>
            <a:solidFill>
              <a:srgbClr val="C6C6C6"/>
            </a:solidFill>
            <a:ln>
              <a:noFill/>
            </a:ln>
          </p:spPr>
          <p:txBody>
            <a:bodyPr lIns="91425" tIns="91425" rIns="91425" bIns="91425" anchor="ctr" anchorCtr="0">
              <a:noAutofit/>
            </a:bodyPr>
            <a:lstStyle/>
            <a:p>
              <a:pPr lvl="0">
                <a:spcBef>
                  <a:spcPts val="0"/>
                </a:spcBef>
                <a:buNone/>
              </a:pPr>
              <a:endParaRPr/>
            </a:p>
          </p:txBody>
        </p:sp>
        <p:sp>
          <p:nvSpPr>
            <p:cNvPr id="250" name="Shape 250"/>
            <p:cNvSpPr/>
            <p:nvPr/>
          </p:nvSpPr>
          <p:spPr>
            <a:xfrm>
              <a:off x="1130675" y="639050"/>
              <a:ext cx="890625" cy="580300"/>
            </a:xfrm>
            <a:custGeom>
              <a:avLst/>
              <a:gdLst/>
              <a:ahLst/>
              <a:cxnLst/>
              <a:rect l="0" t="0" r="0" b="0"/>
              <a:pathLst>
                <a:path w="35625" h="23212" extrusionOk="0">
                  <a:moveTo>
                    <a:pt x="1" y="8041"/>
                  </a:moveTo>
                  <a:lnTo>
                    <a:pt x="15199" y="23212"/>
                  </a:lnTo>
                  <a:lnTo>
                    <a:pt x="35624" y="11910"/>
                  </a:lnTo>
                  <a:lnTo>
                    <a:pt x="17205" y="1"/>
                  </a:lnTo>
                  <a:lnTo>
                    <a:pt x="1" y="804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1" name="Shape 251"/>
            <p:cNvSpPr/>
            <p:nvPr/>
          </p:nvSpPr>
          <p:spPr>
            <a:xfrm>
              <a:off x="1965025" y="542350"/>
              <a:ext cx="238625" cy="242750"/>
            </a:xfrm>
            <a:custGeom>
              <a:avLst/>
              <a:gdLst/>
              <a:ahLst/>
              <a:cxnLst/>
              <a:rect l="0" t="0" r="0" b="0"/>
              <a:pathLst>
                <a:path w="9545" h="9710" extrusionOk="0">
                  <a:moveTo>
                    <a:pt x="1" y="2731"/>
                  </a:moveTo>
                  <a:lnTo>
                    <a:pt x="4195" y="9709"/>
                  </a:lnTo>
                  <a:lnTo>
                    <a:pt x="9545" y="7434"/>
                  </a:lnTo>
                  <a:lnTo>
                    <a:pt x="4682" y="0"/>
                  </a:lnTo>
                  <a:lnTo>
                    <a:pt x="1" y="273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2" name="Shape 252"/>
            <p:cNvSpPr/>
            <p:nvPr/>
          </p:nvSpPr>
          <p:spPr>
            <a:xfrm>
              <a:off x="1793300" y="417175"/>
              <a:ext cx="243175" cy="132775"/>
            </a:xfrm>
            <a:custGeom>
              <a:avLst/>
              <a:gdLst/>
              <a:ahLst/>
              <a:cxnLst/>
              <a:rect l="0" t="0" r="0" b="0"/>
              <a:pathLst>
                <a:path w="9727" h="5311" extrusionOk="0">
                  <a:moveTo>
                    <a:pt x="1" y="3642"/>
                  </a:moveTo>
                  <a:lnTo>
                    <a:pt x="1581" y="5310"/>
                  </a:lnTo>
                  <a:lnTo>
                    <a:pt x="9727" y="1670"/>
                  </a:lnTo>
                  <a:lnTo>
                    <a:pt x="8450" y="1"/>
                  </a:lnTo>
                  <a:lnTo>
                    <a:pt x="1" y="3642"/>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3" name="Shape 253"/>
            <p:cNvSpPr/>
            <p:nvPr/>
          </p:nvSpPr>
          <p:spPr>
            <a:xfrm>
              <a:off x="2241625" y="432350"/>
              <a:ext cx="498500" cy="449450"/>
            </a:xfrm>
            <a:custGeom>
              <a:avLst/>
              <a:gdLst/>
              <a:ahLst/>
              <a:cxnLst/>
              <a:rect l="0" t="0" r="0" b="0"/>
              <a:pathLst>
                <a:path w="19940" h="17978" extrusionOk="0">
                  <a:moveTo>
                    <a:pt x="1" y="3566"/>
                  </a:moveTo>
                  <a:lnTo>
                    <a:pt x="8633" y="17978"/>
                  </a:lnTo>
                  <a:lnTo>
                    <a:pt x="19940" y="14109"/>
                  </a:lnTo>
                  <a:lnTo>
                    <a:pt x="10457" y="1"/>
                  </a:lnTo>
                  <a:lnTo>
                    <a:pt x="1" y="3566"/>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4" name="Shape 254"/>
            <p:cNvSpPr/>
            <p:nvPr/>
          </p:nvSpPr>
          <p:spPr>
            <a:xfrm>
              <a:off x="244675" y="1005050"/>
              <a:ext cx="1854125" cy="737700"/>
            </a:xfrm>
            <a:custGeom>
              <a:avLst/>
              <a:gdLst/>
              <a:ahLst/>
              <a:cxnLst/>
              <a:rect l="0" t="0" r="0" b="0"/>
              <a:pathLst>
                <a:path w="74165" h="29508" extrusionOk="0">
                  <a:moveTo>
                    <a:pt x="72158" y="0"/>
                  </a:moveTo>
                  <a:lnTo>
                    <a:pt x="71915" y="152"/>
                  </a:lnTo>
                  <a:lnTo>
                    <a:pt x="71246" y="531"/>
                  </a:lnTo>
                  <a:lnTo>
                    <a:pt x="70152" y="1138"/>
                  </a:lnTo>
                  <a:lnTo>
                    <a:pt x="68754" y="1897"/>
                  </a:lnTo>
                  <a:lnTo>
                    <a:pt x="67113" y="2883"/>
                  </a:lnTo>
                  <a:lnTo>
                    <a:pt x="65228" y="3869"/>
                  </a:lnTo>
                  <a:lnTo>
                    <a:pt x="63283" y="5007"/>
                  </a:lnTo>
                  <a:lnTo>
                    <a:pt x="61216" y="6144"/>
                  </a:lnTo>
                  <a:lnTo>
                    <a:pt x="59149" y="7358"/>
                  </a:lnTo>
                  <a:lnTo>
                    <a:pt x="57143" y="8496"/>
                  </a:lnTo>
                  <a:lnTo>
                    <a:pt x="55198" y="9558"/>
                  </a:lnTo>
                  <a:lnTo>
                    <a:pt x="53496" y="10544"/>
                  </a:lnTo>
                  <a:lnTo>
                    <a:pt x="51976" y="11378"/>
                  </a:lnTo>
                  <a:lnTo>
                    <a:pt x="50821" y="12061"/>
                  </a:lnTo>
                  <a:lnTo>
                    <a:pt x="49970" y="12516"/>
                  </a:lnTo>
                  <a:lnTo>
                    <a:pt x="49605" y="12744"/>
                  </a:lnTo>
                  <a:lnTo>
                    <a:pt x="49119" y="12971"/>
                  </a:lnTo>
                  <a:lnTo>
                    <a:pt x="48450" y="13275"/>
                  </a:lnTo>
                  <a:lnTo>
                    <a:pt x="47599" y="13654"/>
                  </a:lnTo>
                  <a:lnTo>
                    <a:pt x="46626" y="13957"/>
                  </a:lnTo>
                  <a:lnTo>
                    <a:pt x="45654" y="14412"/>
                  </a:lnTo>
                  <a:lnTo>
                    <a:pt x="44620" y="14792"/>
                  </a:lnTo>
                  <a:lnTo>
                    <a:pt x="43708" y="15171"/>
                  </a:lnTo>
                  <a:lnTo>
                    <a:pt x="42979" y="15474"/>
                  </a:lnTo>
                  <a:lnTo>
                    <a:pt x="42553" y="15626"/>
                  </a:lnTo>
                  <a:lnTo>
                    <a:pt x="41946" y="15854"/>
                  </a:lnTo>
                  <a:lnTo>
                    <a:pt x="41155" y="16157"/>
                  </a:lnTo>
                  <a:lnTo>
                    <a:pt x="40183" y="16385"/>
                  </a:lnTo>
                  <a:lnTo>
                    <a:pt x="39149" y="16688"/>
                  </a:lnTo>
                  <a:lnTo>
                    <a:pt x="38055" y="16991"/>
                  </a:lnTo>
                  <a:lnTo>
                    <a:pt x="36900" y="17295"/>
                  </a:lnTo>
                  <a:lnTo>
                    <a:pt x="35745" y="17598"/>
                  </a:lnTo>
                  <a:lnTo>
                    <a:pt x="34529" y="17978"/>
                  </a:lnTo>
                  <a:lnTo>
                    <a:pt x="33374" y="18205"/>
                  </a:lnTo>
                  <a:lnTo>
                    <a:pt x="32341" y="18508"/>
                  </a:lnTo>
                  <a:lnTo>
                    <a:pt x="31307" y="18736"/>
                  </a:lnTo>
                  <a:lnTo>
                    <a:pt x="30456" y="18964"/>
                  </a:lnTo>
                  <a:lnTo>
                    <a:pt x="29727" y="19115"/>
                  </a:lnTo>
                  <a:lnTo>
                    <a:pt x="29180" y="19267"/>
                  </a:lnTo>
                  <a:lnTo>
                    <a:pt x="28815" y="19343"/>
                  </a:lnTo>
                  <a:lnTo>
                    <a:pt x="28450" y="19419"/>
                  </a:lnTo>
                  <a:lnTo>
                    <a:pt x="27842" y="19570"/>
                  </a:lnTo>
                  <a:lnTo>
                    <a:pt x="27052" y="19722"/>
                  </a:lnTo>
                  <a:lnTo>
                    <a:pt x="26140" y="19874"/>
                  </a:lnTo>
                  <a:lnTo>
                    <a:pt x="25107" y="20101"/>
                  </a:lnTo>
                  <a:lnTo>
                    <a:pt x="23952" y="20329"/>
                  </a:lnTo>
                  <a:lnTo>
                    <a:pt x="22736" y="20557"/>
                  </a:lnTo>
                  <a:lnTo>
                    <a:pt x="21520" y="20784"/>
                  </a:lnTo>
                  <a:lnTo>
                    <a:pt x="20365" y="21088"/>
                  </a:lnTo>
                  <a:lnTo>
                    <a:pt x="19210" y="21315"/>
                  </a:lnTo>
                  <a:lnTo>
                    <a:pt x="18116" y="21467"/>
                  </a:lnTo>
                  <a:lnTo>
                    <a:pt x="17204" y="21694"/>
                  </a:lnTo>
                  <a:lnTo>
                    <a:pt x="16414" y="21846"/>
                  </a:lnTo>
                  <a:lnTo>
                    <a:pt x="15806" y="21998"/>
                  </a:lnTo>
                  <a:lnTo>
                    <a:pt x="15380" y="22074"/>
                  </a:lnTo>
                  <a:lnTo>
                    <a:pt x="15259" y="22074"/>
                  </a:lnTo>
                  <a:lnTo>
                    <a:pt x="0" y="25335"/>
                  </a:lnTo>
                  <a:lnTo>
                    <a:pt x="1094" y="29204"/>
                  </a:lnTo>
                  <a:lnTo>
                    <a:pt x="9544" y="29507"/>
                  </a:lnTo>
                  <a:lnTo>
                    <a:pt x="9666" y="29507"/>
                  </a:lnTo>
                  <a:lnTo>
                    <a:pt x="10031" y="29356"/>
                  </a:lnTo>
                  <a:lnTo>
                    <a:pt x="10578" y="29204"/>
                  </a:lnTo>
                  <a:lnTo>
                    <a:pt x="11307" y="29052"/>
                  </a:lnTo>
                  <a:lnTo>
                    <a:pt x="12158" y="28825"/>
                  </a:lnTo>
                  <a:lnTo>
                    <a:pt x="13192" y="28521"/>
                  </a:lnTo>
                  <a:lnTo>
                    <a:pt x="14225" y="28294"/>
                  </a:lnTo>
                  <a:lnTo>
                    <a:pt x="15319" y="27990"/>
                  </a:lnTo>
                  <a:lnTo>
                    <a:pt x="16414" y="27687"/>
                  </a:lnTo>
                  <a:lnTo>
                    <a:pt x="17508" y="27459"/>
                  </a:lnTo>
                  <a:lnTo>
                    <a:pt x="18541" y="27156"/>
                  </a:lnTo>
                  <a:lnTo>
                    <a:pt x="19514" y="26928"/>
                  </a:lnTo>
                  <a:lnTo>
                    <a:pt x="20365" y="26777"/>
                  </a:lnTo>
                  <a:lnTo>
                    <a:pt x="21094" y="26625"/>
                  </a:lnTo>
                  <a:lnTo>
                    <a:pt x="21642" y="26473"/>
                  </a:lnTo>
                  <a:lnTo>
                    <a:pt x="21946" y="26473"/>
                  </a:lnTo>
                  <a:lnTo>
                    <a:pt x="22249" y="26473"/>
                  </a:lnTo>
                  <a:lnTo>
                    <a:pt x="22857" y="26321"/>
                  </a:lnTo>
                  <a:lnTo>
                    <a:pt x="23587" y="26170"/>
                  </a:lnTo>
                  <a:lnTo>
                    <a:pt x="24499" y="26018"/>
                  </a:lnTo>
                  <a:lnTo>
                    <a:pt x="25532" y="25790"/>
                  </a:lnTo>
                  <a:lnTo>
                    <a:pt x="26626" y="25487"/>
                  </a:lnTo>
                  <a:lnTo>
                    <a:pt x="27781" y="25259"/>
                  </a:lnTo>
                  <a:lnTo>
                    <a:pt x="28997" y="24956"/>
                  </a:lnTo>
                  <a:lnTo>
                    <a:pt x="30152" y="24653"/>
                  </a:lnTo>
                  <a:lnTo>
                    <a:pt x="31307" y="24425"/>
                  </a:lnTo>
                  <a:lnTo>
                    <a:pt x="32341" y="24122"/>
                  </a:lnTo>
                  <a:lnTo>
                    <a:pt x="33253" y="23894"/>
                  </a:lnTo>
                  <a:lnTo>
                    <a:pt x="34043" y="23742"/>
                  </a:lnTo>
                  <a:lnTo>
                    <a:pt x="34651" y="23591"/>
                  </a:lnTo>
                  <a:lnTo>
                    <a:pt x="35076" y="23439"/>
                  </a:lnTo>
                  <a:lnTo>
                    <a:pt x="35198" y="23439"/>
                  </a:lnTo>
                  <a:lnTo>
                    <a:pt x="35380" y="23363"/>
                  </a:lnTo>
                  <a:lnTo>
                    <a:pt x="35866" y="23287"/>
                  </a:lnTo>
                  <a:lnTo>
                    <a:pt x="36596" y="23136"/>
                  </a:lnTo>
                  <a:lnTo>
                    <a:pt x="37508" y="22908"/>
                  </a:lnTo>
                  <a:lnTo>
                    <a:pt x="38663" y="22605"/>
                  </a:lnTo>
                  <a:lnTo>
                    <a:pt x="39939" y="22301"/>
                  </a:lnTo>
                  <a:lnTo>
                    <a:pt x="41277" y="21998"/>
                  </a:lnTo>
                  <a:lnTo>
                    <a:pt x="42675" y="21618"/>
                  </a:lnTo>
                  <a:lnTo>
                    <a:pt x="44134" y="21315"/>
                  </a:lnTo>
                  <a:lnTo>
                    <a:pt x="45471" y="20936"/>
                  </a:lnTo>
                  <a:lnTo>
                    <a:pt x="46809" y="20632"/>
                  </a:lnTo>
                  <a:lnTo>
                    <a:pt x="47964" y="20329"/>
                  </a:lnTo>
                  <a:lnTo>
                    <a:pt x="48997" y="20101"/>
                  </a:lnTo>
                  <a:lnTo>
                    <a:pt x="49787" y="19874"/>
                  </a:lnTo>
                  <a:lnTo>
                    <a:pt x="50335" y="19722"/>
                  </a:lnTo>
                  <a:lnTo>
                    <a:pt x="50639" y="19646"/>
                  </a:lnTo>
                  <a:lnTo>
                    <a:pt x="51246" y="19343"/>
                  </a:lnTo>
                  <a:lnTo>
                    <a:pt x="52401" y="18660"/>
                  </a:lnTo>
                  <a:lnTo>
                    <a:pt x="53860" y="17750"/>
                  </a:lnTo>
                  <a:lnTo>
                    <a:pt x="55563" y="16764"/>
                  </a:lnTo>
                  <a:lnTo>
                    <a:pt x="57143" y="15778"/>
                  </a:lnTo>
                  <a:lnTo>
                    <a:pt x="58602" y="14943"/>
                  </a:lnTo>
                  <a:lnTo>
                    <a:pt x="59575" y="14337"/>
                  </a:lnTo>
                  <a:lnTo>
                    <a:pt x="59939" y="14109"/>
                  </a:lnTo>
                  <a:lnTo>
                    <a:pt x="60183" y="13881"/>
                  </a:lnTo>
                  <a:lnTo>
                    <a:pt x="60851" y="13350"/>
                  </a:lnTo>
                  <a:lnTo>
                    <a:pt x="61824" y="12516"/>
                  </a:lnTo>
                  <a:lnTo>
                    <a:pt x="62918" y="11606"/>
                  </a:lnTo>
                  <a:lnTo>
                    <a:pt x="64073" y="10620"/>
                  </a:lnTo>
                  <a:lnTo>
                    <a:pt x="65107" y="9785"/>
                  </a:lnTo>
                  <a:lnTo>
                    <a:pt x="65897" y="9179"/>
                  </a:lnTo>
                  <a:lnTo>
                    <a:pt x="66383" y="8875"/>
                  </a:lnTo>
                  <a:lnTo>
                    <a:pt x="66930" y="8496"/>
                  </a:lnTo>
                  <a:lnTo>
                    <a:pt x="67903" y="7737"/>
                  </a:lnTo>
                  <a:lnTo>
                    <a:pt x="69119" y="6600"/>
                  </a:lnTo>
                  <a:lnTo>
                    <a:pt x="70517" y="5386"/>
                  </a:lnTo>
                  <a:lnTo>
                    <a:pt x="71854" y="4248"/>
                  </a:lnTo>
                  <a:lnTo>
                    <a:pt x="73070" y="3186"/>
                  </a:lnTo>
                  <a:lnTo>
                    <a:pt x="73860" y="2503"/>
                  </a:lnTo>
                  <a:lnTo>
                    <a:pt x="74164" y="2200"/>
                  </a:lnTo>
                  <a:lnTo>
                    <a:pt x="72158"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5" name="Shape 255"/>
            <p:cNvSpPr/>
            <p:nvPr/>
          </p:nvSpPr>
          <p:spPr>
            <a:xfrm>
              <a:off x="2136775" y="777475"/>
              <a:ext cx="188475" cy="206725"/>
            </a:xfrm>
            <a:custGeom>
              <a:avLst/>
              <a:gdLst/>
              <a:ahLst/>
              <a:cxnLst/>
              <a:rect l="0" t="0" r="0" b="0"/>
              <a:pathLst>
                <a:path w="7539" h="8269" extrusionOk="0">
                  <a:moveTo>
                    <a:pt x="669" y="1139"/>
                  </a:moveTo>
                  <a:lnTo>
                    <a:pt x="1763" y="3035"/>
                  </a:lnTo>
                  <a:lnTo>
                    <a:pt x="0" y="5007"/>
                  </a:lnTo>
                  <a:lnTo>
                    <a:pt x="1338" y="7207"/>
                  </a:lnTo>
                  <a:lnTo>
                    <a:pt x="2857" y="6600"/>
                  </a:lnTo>
                  <a:lnTo>
                    <a:pt x="3769" y="8269"/>
                  </a:lnTo>
                  <a:lnTo>
                    <a:pt x="7538" y="7207"/>
                  </a:lnTo>
                  <a:lnTo>
                    <a:pt x="5775" y="5007"/>
                  </a:lnTo>
                  <a:lnTo>
                    <a:pt x="7295" y="4173"/>
                  </a:lnTo>
                  <a:lnTo>
                    <a:pt x="5350" y="1670"/>
                  </a:lnTo>
                  <a:lnTo>
                    <a:pt x="3100" y="1"/>
                  </a:lnTo>
                  <a:lnTo>
                    <a:pt x="669" y="1139"/>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56" name="Shape 256"/>
            <p:cNvSpPr/>
            <p:nvPr/>
          </p:nvSpPr>
          <p:spPr>
            <a:xfrm>
              <a:off x="237075" y="3775"/>
              <a:ext cx="738625" cy="817350"/>
            </a:xfrm>
            <a:custGeom>
              <a:avLst/>
              <a:gdLst/>
              <a:ahLst/>
              <a:cxnLst/>
              <a:rect l="0" t="0" r="0" b="0"/>
              <a:pathLst>
                <a:path w="29545" h="32694" extrusionOk="0">
                  <a:moveTo>
                    <a:pt x="6140" y="1"/>
                  </a:moveTo>
                  <a:lnTo>
                    <a:pt x="5532" y="1442"/>
                  </a:lnTo>
                  <a:lnTo>
                    <a:pt x="4803" y="3566"/>
                  </a:lnTo>
                  <a:lnTo>
                    <a:pt x="3952" y="6221"/>
                  </a:lnTo>
                  <a:lnTo>
                    <a:pt x="3040" y="9179"/>
                  </a:lnTo>
                  <a:lnTo>
                    <a:pt x="2250" y="12213"/>
                  </a:lnTo>
                  <a:lnTo>
                    <a:pt x="1520" y="15171"/>
                  </a:lnTo>
                  <a:lnTo>
                    <a:pt x="1034" y="17902"/>
                  </a:lnTo>
                  <a:lnTo>
                    <a:pt x="851" y="20178"/>
                  </a:lnTo>
                  <a:lnTo>
                    <a:pt x="851" y="21164"/>
                  </a:lnTo>
                  <a:lnTo>
                    <a:pt x="1034" y="21922"/>
                  </a:lnTo>
                  <a:lnTo>
                    <a:pt x="1459" y="22377"/>
                  </a:lnTo>
                  <a:lnTo>
                    <a:pt x="2128" y="22529"/>
                  </a:lnTo>
                  <a:lnTo>
                    <a:pt x="2553" y="22453"/>
                  </a:lnTo>
                  <a:lnTo>
                    <a:pt x="2979" y="22302"/>
                  </a:lnTo>
                  <a:lnTo>
                    <a:pt x="3526" y="22074"/>
                  </a:lnTo>
                  <a:lnTo>
                    <a:pt x="4073" y="21771"/>
                  </a:lnTo>
                  <a:lnTo>
                    <a:pt x="4681" y="21467"/>
                  </a:lnTo>
                  <a:lnTo>
                    <a:pt x="5350" y="21088"/>
                  </a:lnTo>
                  <a:lnTo>
                    <a:pt x="6019" y="20709"/>
                  </a:lnTo>
                  <a:lnTo>
                    <a:pt x="6748" y="20329"/>
                  </a:lnTo>
                  <a:lnTo>
                    <a:pt x="7538" y="19950"/>
                  </a:lnTo>
                  <a:lnTo>
                    <a:pt x="8329" y="19571"/>
                  </a:lnTo>
                  <a:lnTo>
                    <a:pt x="9180" y="19267"/>
                  </a:lnTo>
                  <a:lnTo>
                    <a:pt x="10091" y="18888"/>
                  </a:lnTo>
                  <a:lnTo>
                    <a:pt x="11003" y="18661"/>
                  </a:lnTo>
                  <a:lnTo>
                    <a:pt x="11915" y="18433"/>
                  </a:lnTo>
                  <a:lnTo>
                    <a:pt x="12888" y="18357"/>
                  </a:lnTo>
                  <a:lnTo>
                    <a:pt x="13860" y="18281"/>
                  </a:lnTo>
                  <a:lnTo>
                    <a:pt x="14772" y="18281"/>
                  </a:lnTo>
                  <a:lnTo>
                    <a:pt x="15745" y="18281"/>
                  </a:lnTo>
                  <a:lnTo>
                    <a:pt x="16657" y="18357"/>
                  </a:lnTo>
                  <a:lnTo>
                    <a:pt x="17508" y="18509"/>
                  </a:lnTo>
                  <a:lnTo>
                    <a:pt x="18359" y="18812"/>
                  </a:lnTo>
                  <a:lnTo>
                    <a:pt x="19088" y="19343"/>
                  </a:lnTo>
                  <a:lnTo>
                    <a:pt x="19757" y="20026"/>
                  </a:lnTo>
                  <a:lnTo>
                    <a:pt x="20365" y="20936"/>
                  </a:lnTo>
                  <a:lnTo>
                    <a:pt x="20304" y="22302"/>
                  </a:lnTo>
                  <a:lnTo>
                    <a:pt x="19818" y="23439"/>
                  </a:lnTo>
                  <a:lnTo>
                    <a:pt x="19088" y="24501"/>
                  </a:lnTo>
                  <a:lnTo>
                    <a:pt x="18298" y="25487"/>
                  </a:lnTo>
                  <a:lnTo>
                    <a:pt x="17569" y="26474"/>
                  </a:lnTo>
                  <a:lnTo>
                    <a:pt x="17022" y="27460"/>
                  </a:lnTo>
                  <a:lnTo>
                    <a:pt x="16900" y="28522"/>
                  </a:lnTo>
                  <a:lnTo>
                    <a:pt x="17265" y="29659"/>
                  </a:lnTo>
                  <a:lnTo>
                    <a:pt x="17386" y="29659"/>
                  </a:lnTo>
                  <a:lnTo>
                    <a:pt x="17751" y="29735"/>
                  </a:lnTo>
                  <a:lnTo>
                    <a:pt x="18298" y="29811"/>
                  </a:lnTo>
                  <a:lnTo>
                    <a:pt x="18967" y="29963"/>
                  </a:lnTo>
                  <a:lnTo>
                    <a:pt x="19818" y="30114"/>
                  </a:lnTo>
                  <a:lnTo>
                    <a:pt x="20791" y="30342"/>
                  </a:lnTo>
                  <a:lnTo>
                    <a:pt x="21824" y="30494"/>
                  </a:lnTo>
                  <a:lnTo>
                    <a:pt x="22857" y="30721"/>
                  </a:lnTo>
                  <a:lnTo>
                    <a:pt x="23952" y="30949"/>
                  </a:lnTo>
                  <a:lnTo>
                    <a:pt x="25046" y="31176"/>
                  </a:lnTo>
                  <a:lnTo>
                    <a:pt x="26079" y="31404"/>
                  </a:lnTo>
                  <a:lnTo>
                    <a:pt x="27052" y="31632"/>
                  </a:lnTo>
                  <a:lnTo>
                    <a:pt x="27903" y="31859"/>
                  </a:lnTo>
                  <a:lnTo>
                    <a:pt x="28633" y="32087"/>
                  </a:lnTo>
                  <a:lnTo>
                    <a:pt x="29180" y="32314"/>
                  </a:lnTo>
                  <a:lnTo>
                    <a:pt x="29544" y="32466"/>
                  </a:lnTo>
                  <a:lnTo>
                    <a:pt x="29484" y="32618"/>
                  </a:lnTo>
                  <a:lnTo>
                    <a:pt x="29301" y="32618"/>
                  </a:lnTo>
                  <a:lnTo>
                    <a:pt x="29058" y="32694"/>
                  </a:lnTo>
                  <a:lnTo>
                    <a:pt x="28693" y="32618"/>
                  </a:lnTo>
                  <a:lnTo>
                    <a:pt x="28207" y="32618"/>
                  </a:lnTo>
                  <a:lnTo>
                    <a:pt x="27721" y="32542"/>
                  </a:lnTo>
                  <a:lnTo>
                    <a:pt x="27234" y="32466"/>
                  </a:lnTo>
                  <a:lnTo>
                    <a:pt x="26687" y="32390"/>
                  </a:lnTo>
                  <a:lnTo>
                    <a:pt x="16961" y="30645"/>
                  </a:lnTo>
                  <a:lnTo>
                    <a:pt x="16596" y="30039"/>
                  </a:lnTo>
                  <a:lnTo>
                    <a:pt x="16292" y="29356"/>
                  </a:lnTo>
                  <a:lnTo>
                    <a:pt x="16231" y="28597"/>
                  </a:lnTo>
                  <a:lnTo>
                    <a:pt x="16292" y="27839"/>
                  </a:lnTo>
                  <a:lnTo>
                    <a:pt x="16657" y="26853"/>
                  </a:lnTo>
                  <a:lnTo>
                    <a:pt x="17082" y="26018"/>
                  </a:lnTo>
                  <a:lnTo>
                    <a:pt x="17690" y="25260"/>
                  </a:lnTo>
                  <a:lnTo>
                    <a:pt x="18237" y="24501"/>
                  </a:lnTo>
                  <a:lnTo>
                    <a:pt x="18784" y="23743"/>
                  </a:lnTo>
                  <a:lnTo>
                    <a:pt x="19210" y="22908"/>
                  </a:lnTo>
                  <a:lnTo>
                    <a:pt x="19453" y="21998"/>
                  </a:lnTo>
                  <a:lnTo>
                    <a:pt x="19514" y="20936"/>
                  </a:lnTo>
                  <a:lnTo>
                    <a:pt x="19088" y="20405"/>
                  </a:lnTo>
                  <a:lnTo>
                    <a:pt x="18481" y="19950"/>
                  </a:lnTo>
                  <a:lnTo>
                    <a:pt x="17812" y="19647"/>
                  </a:lnTo>
                  <a:lnTo>
                    <a:pt x="17022" y="19419"/>
                  </a:lnTo>
                  <a:lnTo>
                    <a:pt x="16170" y="19267"/>
                  </a:lnTo>
                  <a:lnTo>
                    <a:pt x="15259" y="19267"/>
                  </a:lnTo>
                  <a:lnTo>
                    <a:pt x="14286" y="19267"/>
                  </a:lnTo>
                  <a:lnTo>
                    <a:pt x="13253" y="19419"/>
                  </a:lnTo>
                  <a:lnTo>
                    <a:pt x="12219" y="19571"/>
                  </a:lnTo>
                  <a:lnTo>
                    <a:pt x="11186" y="19798"/>
                  </a:lnTo>
                  <a:lnTo>
                    <a:pt x="10213" y="20102"/>
                  </a:lnTo>
                  <a:lnTo>
                    <a:pt x="9180" y="20405"/>
                  </a:lnTo>
                  <a:lnTo>
                    <a:pt x="8268" y="20785"/>
                  </a:lnTo>
                  <a:lnTo>
                    <a:pt x="7417" y="21164"/>
                  </a:lnTo>
                  <a:lnTo>
                    <a:pt x="6626" y="21543"/>
                  </a:lnTo>
                  <a:lnTo>
                    <a:pt x="5897" y="21922"/>
                  </a:lnTo>
                  <a:lnTo>
                    <a:pt x="5167" y="22377"/>
                  </a:lnTo>
                  <a:lnTo>
                    <a:pt x="4377" y="22757"/>
                  </a:lnTo>
                  <a:lnTo>
                    <a:pt x="3526" y="23136"/>
                  </a:lnTo>
                  <a:lnTo>
                    <a:pt x="2675" y="23439"/>
                  </a:lnTo>
                  <a:lnTo>
                    <a:pt x="1885" y="23591"/>
                  </a:lnTo>
                  <a:lnTo>
                    <a:pt x="1216" y="23515"/>
                  </a:lnTo>
                  <a:lnTo>
                    <a:pt x="669" y="23136"/>
                  </a:lnTo>
                  <a:lnTo>
                    <a:pt x="304" y="22453"/>
                  </a:lnTo>
                  <a:lnTo>
                    <a:pt x="0" y="20026"/>
                  </a:lnTo>
                  <a:lnTo>
                    <a:pt x="304" y="16992"/>
                  </a:lnTo>
                  <a:lnTo>
                    <a:pt x="973" y="13578"/>
                  </a:lnTo>
                  <a:lnTo>
                    <a:pt x="1946" y="10089"/>
                  </a:lnTo>
                  <a:lnTo>
                    <a:pt x="3040" y="6676"/>
                  </a:lnTo>
                  <a:lnTo>
                    <a:pt x="4195" y="3718"/>
                  </a:lnTo>
                  <a:lnTo>
                    <a:pt x="5289" y="1442"/>
                  </a:lnTo>
                  <a:lnTo>
                    <a:pt x="6140" y="1"/>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57" name="Shape 257"/>
            <p:cNvSpPr/>
            <p:nvPr/>
          </p:nvSpPr>
          <p:spPr>
            <a:xfrm>
              <a:off x="2072925" y="309100"/>
              <a:ext cx="428600" cy="119475"/>
            </a:xfrm>
            <a:custGeom>
              <a:avLst/>
              <a:gdLst/>
              <a:ahLst/>
              <a:cxnLst/>
              <a:rect l="0" t="0" r="0" b="0"/>
              <a:pathLst>
                <a:path w="17144" h="4779" extrusionOk="0">
                  <a:moveTo>
                    <a:pt x="11490" y="152"/>
                  </a:moveTo>
                  <a:lnTo>
                    <a:pt x="12098" y="76"/>
                  </a:lnTo>
                  <a:lnTo>
                    <a:pt x="12645" y="0"/>
                  </a:lnTo>
                  <a:lnTo>
                    <a:pt x="13192" y="0"/>
                  </a:lnTo>
                  <a:lnTo>
                    <a:pt x="13679" y="0"/>
                  </a:lnTo>
                  <a:lnTo>
                    <a:pt x="14226" y="152"/>
                  </a:lnTo>
                  <a:lnTo>
                    <a:pt x="14712" y="228"/>
                  </a:lnTo>
                  <a:lnTo>
                    <a:pt x="15199" y="379"/>
                  </a:lnTo>
                  <a:lnTo>
                    <a:pt x="15685" y="607"/>
                  </a:lnTo>
                  <a:lnTo>
                    <a:pt x="16171" y="986"/>
                  </a:lnTo>
                  <a:lnTo>
                    <a:pt x="16536" y="1593"/>
                  </a:lnTo>
                  <a:lnTo>
                    <a:pt x="16901" y="2276"/>
                  </a:lnTo>
                  <a:lnTo>
                    <a:pt x="17144" y="3034"/>
                  </a:lnTo>
                  <a:lnTo>
                    <a:pt x="16597" y="2579"/>
                  </a:lnTo>
                  <a:lnTo>
                    <a:pt x="15928" y="2124"/>
                  </a:lnTo>
                  <a:lnTo>
                    <a:pt x="15138" y="1669"/>
                  </a:lnTo>
                  <a:lnTo>
                    <a:pt x="14287" y="1290"/>
                  </a:lnTo>
                  <a:lnTo>
                    <a:pt x="13436" y="1062"/>
                  </a:lnTo>
                  <a:lnTo>
                    <a:pt x="12645" y="910"/>
                  </a:lnTo>
                  <a:lnTo>
                    <a:pt x="11916" y="986"/>
                  </a:lnTo>
                  <a:lnTo>
                    <a:pt x="11369" y="1214"/>
                  </a:lnTo>
                  <a:lnTo>
                    <a:pt x="670" y="4779"/>
                  </a:lnTo>
                  <a:lnTo>
                    <a:pt x="487" y="4627"/>
                  </a:lnTo>
                  <a:lnTo>
                    <a:pt x="244" y="4551"/>
                  </a:lnTo>
                  <a:lnTo>
                    <a:pt x="62" y="4324"/>
                  </a:lnTo>
                  <a:lnTo>
                    <a:pt x="1" y="4096"/>
                  </a:lnTo>
                  <a:lnTo>
                    <a:pt x="11490" y="152"/>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58" name="Shape 258"/>
            <p:cNvSpPr/>
            <p:nvPr/>
          </p:nvSpPr>
          <p:spPr>
            <a:xfrm>
              <a:off x="1610925" y="398225"/>
              <a:ext cx="463550" cy="204825"/>
            </a:xfrm>
            <a:custGeom>
              <a:avLst/>
              <a:gdLst/>
              <a:ahLst/>
              <a:cxnLst/>
              <a:rect l="0" t="0" r="0" b="0"/>
              <a:pathLst>
                <a:path w="18542" h="8193" extrusionOk="0">
                  <a:moveTo>
                    <a:pt x="15989" y="0"/>
                  </a:moveTo>
                  <a:lnTo>
                    <a:pt x="16414" y="152"/>
                  </a:lnTo>
                  <a:lnTo>
                    <a:pt x="16840" y="531"/>
                  </a:lnTo>
                  <a:lnTo>
                    <a:pt x="17265" y="986"/>
                  </a:lnTo>
                  <a:lnTo>
                    <a:pt x="17630" y="1441"/>
                  </a:lnTo>
                  <a:lnTo>
                    <a:pt x="17995" y="1972"/>
                  </a:lnTo>
                  <a:lnTo>
                    <a:pt x="18299" y="2503"/>
                  </a:lnTo>
                  <a:lnTo>
                    <a:pt x="18481" y="2958"/>
                  </a:lnTo>
                  <a:lnTo>
                    <a:pt x="18542" y="3262"/>
                  </a:lnTo>
                  <a:lnTo>
                    <a:pt x="18055" y="3338"/>
                  </a:lnTo>
                  <a:lnTo>
                    <a:pt x="17569" y="3489"/>
                  </a:lnTo>
                  <a:lnTo>
                    <a:pt x="17083" y="3717"/>
                  </a:lnTo>
                  <a:lnTo>
                    <a:pt x="16657" y="3945"/>
                  </a:lnTo>
                  <a:lnTo>
                    <a:pt x="16232" y="4172"/>
                  </a:lnTo>
                  <a:lnTo>
                    <a:pt x="15806" y="4400"/>
                  </a:lnTo>
                  <a:lnTo>
                    <a:pt x="15381" y="4551"/>
                  </a:lnTo>
                  <a:lnTo>
                    <a:pt x="14955" y="4551"/>
                  </a:lnTo>
                  <a:lnTo>
                    <a:pt x="15137" y="4248"/>
                  </a:lnTo>
                  <a:lnTo>
                    <a:pt x="15502" y="3945"/>
                  </a:lnTo>
                  <a:lnTo>
                    <a:pt x="15928" y="3641"/>
                  </a:lnTo>
                  <a:lnTo>
                    <a:pt x="16353" y="3338"/>
                  </a:lnTo>
                  <a:lnTo>
                    <a:pt x="16840" y="3110"/>
                  </a:lnTo>
                  <a:lnTo>
                    <a:pt x="17204" y="2883"/>
                  </a:lnTo>
                  <a:lnTo>
                    <a:pt x="17448" y="2807"/>
                  </a:lnTo>
                  <a:lnTo>
                    <a:pt x="17569" y="2731"/>
                  </a:lnTo>
                  <a:lnTo>
                    <a:pt x="17204" y="2276"/>
                  </a:lnTo>
                  <a:lnTo>
                    <a:pt x="16779" y="1897"/>
                  </a:lnTo>
                  <a:lnTo>
                    <a:pt x="16353" y="1517"/>
                  </a:lnTo>
                  <a:lnTo>
                    <a:pt x="15989" y="1290"/>
                  </a:lnTo>
                  <a:lnTo>
                    <a:pt x="15563" y="1214"/>
                  </a:lnTo>
                  <a:lnTo>
                    <a:pt x="15137" y="1214"/>
                  </a:lnTo>
                  <a:lnTo>
                    <a:pt x="14834" y="1366"/>
                  </a:lnTo>
                  <a:lnTo>
                    <a:pt x="14530" y="1669"/>
                  </a:lnTo>
                  <a:lnTo>
                    <a:pt x="15137" y="2883"/>
                  </a:lnTo>
                  <a:lnTo>
                    <a:pt x="14469" y="2579"/>
                  </a:lnTo>
                  <a:lnTo>
                    <a:pt x="13800" y="2428"/>
                  </a:lnTo>
                  <a:lnTo>
                    <a:pt x="13192" y="2428"/>
                  </a:lnTo>
                  <a:lnTo>
                    <a:pt x="12523" y="2503"/>
                  </a:lnTo>
                  <a:lnTo>
                    <a:pt x="11916" y="2731"/>
                  </a:lnTo>
                  <a:lnTo>
                    <a:pt x="11308" y="2958"/>
                  </a:lnTo>
                  <a:lnTo>
                    <a:pt x="10700" y="3262"/>
                  </a:lnTo>
                  <a:lnTo>
                    <a:pt x="10092" y="3489"/>
                  </a:lnTo>
                  <a:lnTo>
                    <a:pt x="11065" y="5158"/>
                  </a:lnTo>
                  <a:lnTo>
                    <a:pt x="10943" y="5158"/>
                  </a:lnTo>
                  <a:lnTo>
                    <a:pt x="10700" y="4931"/>
                  </a:lnTo>
                  <a:lnTo>
                    <a:pt x="10335" y="4627"/>
                  </a:lnTo>
                  <a:lnTo>
                    <a:pt x="9970" y="4324"/>
                  </a:lnTo>
                  <a:lnTo>
                    <a:pt x="9484" y="4020"/>
                  </a:lnTo>
                  <a:lnTo>
                    <a:pt x="9058" y="3793"/>
                  </a:lnTo>
                  <a:lnTo>
                    <a:pt x="8694" y="3793"/>
                  </a:lnTo>
                  <a:lnTo>
                    <a:pt x="8329" y="3945"/>
                  </a:lnTo>
                  <a:lnTo>
                    <a:pt x="8147" y="4020"/>
                  </a:lnTo>
                  <a:lnTo>
                    <a:pt x="7903" y="4096"/>
                  </a:lnTo>
                  <a:lnTo>
                    <a:pt x="7660" y="4172"/>
                  </a:lnTo>
                  <a:lnTo>
                    <a:pt x="7356" y="4248"/>
                  </a:lnTo>
                  <a:lnTo>
                    <a:pt x="7052" y="4324"/>
                  </a:lnTo>
                  <a:lnTo>
                    <a:pt x="6748" y="4476"/>
                  </a:lnTo>
                  <a:lnTo>
                    <a:pt x="6566" y="4627"/>
                  </a:lnTo>
                  <a:lnTo>
                    <a:pt x="6384" y="4779"/>
                  </a:lnTo>
                  <a:lnTo>
                    <a:pt x="6444" y="5158"/>
                  </a:lnTo>
                  <a:lnTo>
                    <a:pt x="6627" y="5537"/>
                  </a:lnTo>
                  <a:lnTo>
                    <a:pt x="6931" y="5917"/>
                  </a:lnTo>
                  <a:lnTo>
                    <a:pt x="7296" y="6372"/>
                  </a:lnTo>
                  <a:lnTo>
                    <a:pt x="7599" y="6827"/>
                  </a:lnTo>
                  <a:lnTo>
                    <a:pt x="7782" y="7206"/>
                  </a:lnTo>
                  <a:lnTo>
                    <a:pt x="7843" y="7510"/>
                  </a:lnTo>
                  <a:lnTo>
                    <a:pt x="7660" y="7813"/>
                  </a:lnTo>
                  <a:lnTo>
                    <a:pt x="7417" y="7737"/>
                  </a:lnTo>
                  <a:lnTo>
                    <a:pt x="7113" y="7586"/>
                  </a:lnTo>
                  <a:lnTo>
                    <a:pt x="6870" y="7434"/>
                  </a:lnTo>
                  <a:lnTo>
                    <a:pt x="6566" y="7130"/>
                  </a:lnTo>
                  <a:lnTo>
                    <a:pt x="6262" y="6903"/>
                  </a:lnTo>
                  <a:lnTo>
                    <a:pt x="6019" y="6599"/>
                  </a:lnTo>
                  <a:lnTo>
                    <a:pt x="5837" y="6372"/>
                  </a:lnTo>
                  <a:lnTo>
                    <a:pt x="5654" y="6220"/>
                  </a:lnTo>
                  <a:lnTo>
                    <a:pt x="669" y="8192"/>
                  </a:lnTo>
                  <a:lnTo>
                    <a:pt x="1" y="7737"/>
                  </a:lnTo>
                  <a:lnTo>
                    <a:pt x="487" y="7510"/>
                  </a:lnTo>
                  <a:lnTo>
                    <a:pt x="1156" y="7206"/>
                  </a:lnTo>
                  <a:lnTo>
                    <a:pt x="1946" y="6903"/>
                  </a:lnTo>
                  <a:lnTo>
                    <a:pt x="2797" y="6524"/>
                  </a:lnTo>
                  <a:lnTo>
                    <a:pt x="3587" y="6144"/>
                  </a:lnTo>
                  <a:lnTo>
                    <a:pt x="4378" y="5841"/>
                  </a:lnTo>
                  <a:lnTo>
                    <a:pt x="5046" y="5613"/>
                  </a:lnTo>
                  <a:lnTo>
                    <a:pt x="5533" y="5386"/>
                  </a:lnTo>
                  <a:lnTo>
                    <a:pt x="5350" y="5082"/>
                  </a:lnTo>
                  <a:lnTo>
                    <a:pt x="5289" y="4703"/>
                  </a:lnTo>
                  <a:lnTo>
                    <a:pt x="5229" y="4400"/>
                  </a:lnTo>
                  <a:lnTo>
                    <a:pt x="5046" y="4248"/>
                  </a:lnTo>
                  <a:lnTo>
                    <a:pt x="15989" y="0"/>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59" name="Shape 259"/>
            <p:cNvSpPr/>
            <p:nvPr/>
          </p:nvSpPr>
          <p:spPr>
            <a:xfrm>
              <a:off x="2200600" y="400125"/>
              <a:ext cx="311575" cy="102425"/>
            </a:xfrm>
            <a:custGeom>
              <a:avLst/>
              <a:gdLst/>
              <a:ahLst/>
              <a:cxnLst/>
              <a:rect l="0" t="0" r="0" b="0"/>
              <a:pathLst>
                <a:path w="12463" h="4097" extrusionOk="0">
                  <a:moveTo>
                    <a:pt x="12462" y="379"/>
                  </a:moveTo>
                  <a:lnTo>
                    <a:pt x="12341" y="379"/>
                  </a:lnTo>
                  <a:lnTo>
                    <a:pt x="11976" y="531"/>
                  </a:lnTo>
                  <a:lnTo>
                    <a:pt x="11429" y="683"/>
                  </a:lnTo>
                  <a:lnTo>
                    <a:pt x="10760" y="910"/>
                  </a:lnTo>
                  <a:lnTo>
                    <a:pt x="9909" y="1138"/>
                  </a:lnTo>
                  <a:lnTo>
                    <a:pt x="8997" y="1441"/>
                  </a:lnTo>
                  <a:lnTo>
                    <a:pt x="7964" y="1745"/>
                  </a:lnTo>
                  <a:lnTo>
                    <a:pt x="6870" y="2048"/>
                  </a:lnTo>
                  <a:lnTo>
                    <a:pt x="5775" y="2427"/>
                  </a:lnTo>
                  <a:lnTo>
                    <a:pt x="4681" y="2731"/>
                  </a:lnTo>
                  <a:lnTo>
                    <a:pt x="3648" y="3034"/>
                  </a:lnTo>
                  <a:lnTo>
                    <a:pt x="2675" y="3338"/>
                  </a:lnTo>
                  <a:lnTo>
                    <a:pt x="1763" y="3565"/>
                  </a:lnTo>
                  <a:lnTo>
                    <a:pt x="1034" y="3793"/>
                  </a:lnTo>
                  <a:lnTo>
                    <a:pt x="426" y="3944"/>
                  </a:lnTo>
                  <a:lnTo>
                    <a:pt x="0" y="4096"/>
                  </a:lnTo>
                  <a:lnTo>
                    <a:pt x="61" y="3869"/>
                  </a:lnTo>
                  <a:lnTo>
                    <a:pt x="243" y="3641"/>
                  </a:lnTo>
                  <a:lnTo>
                    <a:pt x="608" y="3338"/>
                  </a:lnTo>
                  <a:lnTo>
                    <a:pt x="1034" y="3034"/>
                  </a:lnTo>
                  <a:lnTo>
                    <a:pt x="1581" y="2807"/>
                  </a:lnTo>
                  <a:lnTo>
                    <a:pt x="2250" y="2503"/>
                  </a:lnTo>
                  <a:lnTo>
                    <a:pt x="2979" y="2200"/>
                  </a:lnTo>
                  <a:lnTo>
                    <a:pt x="3769" y="1896"/>
                  </a:lnTo>
                  <a:lnTo>
                    <a:pt x="4620" y="1669"/>
                  </a:lnTo>
                  <a:lnTo>
                    <a:pt x="5471" y="1365"/>
                  </a:lnTo>
                  <a:lnTo>
                    <a:pt x="6383" y="1138"/>
                  </a:lnTo>
                  <a:lnTo>
                    <a:pt x="7295" y="834"/>
                  </a:lnTo>
                  <a:lnTo>
                    <a:pt x="8207" y="607"/>
                  </a:lnTo>
                  <a:lnTo>
                    <a:pt x="9119" y="379"/>
                  </a:lnTo>
                  <a:lnTo>
                    <a:pt x="9970" y="152"/>
                  </a:lnTo>
                  <a:lnTo>
                    <a:pt x="10821" y="0"/>
                  </a:lnTo>
                  <a:lnTo>
                    <a:pt x="11125" y="76"/>
                  </a:lnTo>
                  <a:lnTo>
                    <a:pt x="11672" y="152"/>
                  </a:lnTo>
                  <a:lnTo>
                    <a:pt x="12219" y="303"/>
                  </a:lnTo>
                  <a:lnTo>
                    <a:pt x="12462" y="379"/>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60" name="Shape 260"/>
            <p:cNvSpPr/>
            <p:nvPr/>
          </p:nvSpPr>
          <p:spPr>
            <a:xfrm>
              <a:off x="319125" y="470275"/>
              <a:ext cx="2465075" cy="1393825"/>
            </a:xfrm>
            <a:custGeom>
              <a:avLst/>
              <a:gdLst/>
              <a:ahLst/>
              <a:cxnLst/>
              <a:rect l="0" t="0" r="0" b="0"/>
              <a:pathLst>
                <a:path w="98603" h="55753" extrusionOk="0">
                  <a:moveTo>
                    <a:pt x="86931" y="1063"/>
                  </a:moveTo>
                  <a:lnTo>
                    <a:pt x="87417" y="835"/>
                  </a:lnTo>
                  <a:lnTo>
                    <a:pt x="87904" y="607"/>
                  </a:lnTo>
                  <a:lnTo>
                    <a:pt x="88451" y="456"/>
                  </a:lnTo>
                  <a:lnTo>
                    <a:pt x="88937" y="304"/>
                  </a:lnTo>
                  <a:lnTo>
                    <a:pt x="89423" y="152"/>
                  </a:lnTo>
                  <a:lnTo>
                    <a:pt x="89788" y="76"/>
                  </a:lnTo>
                  <a:lnTo>
                    <a:pt x="90092" y="1"/>
                  </a:lnTo>
                  <a:lnTo>
                    <a:pt x="90275" y="1"/>
                  </a:lnTo>
                  <a:lnTo>
                    <a:pt x="90578" y="456"/>
                  </a:lnTo>
                  <a:lnTo>
                    <a:pt x="91430" y="1745"/>
                  </a:lnTo>
                  <a:lnTo>
                    <a:pt x="92645" y="3490"/>
                  </a:lnTo>
                  <a:lnTo>
                    <a:pt x="94044" y="5614"/>
                  </a:lnTo>
                  <a:lnTo>
                    <a:pt x="95502" y="7889"/>
                  </a:lnTo>
                  <a:lnTo>
                    <a:pt x="96840" y="10013"/>
                  </a:lnTo>
                  <a:lnTo>
                    <a:pt x="97873" y="11834"/>
                  </a:lnTo>
                  <a:lnTo>
                    <a:pt x="98481" y="13047"/>
                  </a:lnTo>
                  <a:lnTo>
                    <a:pt x="98603" y="14261"/>
                  </a:lnTo>
                  <a:lnTo>
                    <a:pt x="98481" y="15702"/>
                  </a:lnTo>
                  <a:lnTo>
                    <a:pt x="98177" y="16840"/>
                  </a:lnTo>
                  <a:lnTo>
                    <a:pt x="98056" y="17295"/>
                  </a:lnTo>
                  <a:lnTo>
                    <a:pt x="97326" y="17523"/>
                  </a:lnTo>
                  <a:lnTo>
                    <a:pt x="96354" y="17902"/>
                  </a:lnTo>
                  <a:lnTo>
                    <a:pt x="95138" y="18281"/>
                  </a:lnTo>
                  <a:lnTo>
                    <a:pt x="93740" y="18812"/>
                  </a:lnTo>
                  <a:lnTo>
                    <a:pt x="92220" y="19343"/>
                  </a:lnTo>
                  <a:lnTo>
                    <a:pt x="90578" y="19874"/>
                  </a:lnTo>
                  <a:lnTo>
                    <a:pt x="88876" y="20481"/>
                  </a:lnTo>
                  <a:lnTo>
                    <a:pt x="87174" y="21012"/>
                  </a:lnTo>
                  <a:lnTo>
                    <a:pt x="85472" y="21619"/>
                  </a:lnTo>
                  <a:lnTo>
                    <a:pt x="83892" y="22150"/>
                  </a:lnTo>
                  <a:lnTo>
                    <a:pt x="82433" y="22605"/>
                  </a:lnTo>
                  <a:lnTo>
                    <a:pt x="81156" y="23060"/>
                  </a:lnTo>
                  <a:lnTo>
                    <a:pt x="80062" y="23439"/>
                  </a:lnTo>
                  <a:lnTo>
                    <a:pt x="79211" y="23743"/>
                  </a:lnTo>
                  <a:lnTo>
                    <a:pt x="78664" y="23894"/>
                  </a:lnTo>
                  <a:lnTo>
                    <a:pt x="78481" y="23970"/>
                  </a:lnTo>
                  <a:lnTo>
                    <a:pt x="78299" y="24046"/>
                  </a:lnTo>
                  <a:lnTo>
                    <a:pt x="77691" y="24274"/>
                  </a:lnTo>
                  <a:lnTo>
                    <a:pt x="76901" y="24729"/>
                  </a:lnTo>
                  <a:lnTo>
                    <a:pt x="75928" y="25184"/>
                  </a:lnTo>
                  <a:lnTo>
                    <a:pt x="74834" y="25791"/>
                  </a:lnTo>
                  <a:lnTo>
                    <a:pt x="73861" y="26398"/>
                  </a:lnTo>
                  <a:lnTo>
                    <a:pt x="72949" y="27156"/>
                  </a:lnTo>
                  <a:lnTo>
                    <a:pt x="72281" y="27839"/>
                  </a:lnTo>
                  <a:lnTo>
                    <a:pt x="71916" y="28294"/>
                  </a:lnTo>
                  <a:lnTo>
                    <a:pt x="71369" y="28901"/>
                  </a:lnTo>
                  <a:lnTo>
                    <a:pt x="70700" y="29659"/>
                  </a:lnTo>
                  <a:lnTo>
                    <a:pt x="69849" y="30494"/>
                  </a:lnTo>
                  <a:lnTo>
                    <a:pt x="68876" y="31480"/>
                  </a:lnTo>
                  <a:lnTo>
                    <a:pt x="67843" y="32542"/>
                  </a:lnTo>
                  <a:lnTo>
                    <a:pt x="66749" y="33604"/>
                  </a:lnTo>
                  <a:lnTo>
                    <a:pt x="65594" y="34741"/>
                  </a:lnTo>
                  <a:lnTo>
                    <a:pt x="64378" y="35803"/>
                  </a:lnTo>
                  <a:lnTo>
                    <a:pt x="63162" y="36941"/>
                  </a:lnTo>
                  <a:lnTo>
                    <a:pt x="62007" y="37927"/>
                  </a:lnTo>
                  <a:lnTo>
                    <a:pt x="60852" y="38913"/>
                  </a:lnTo>
                  <a:lnTo>
                    <a:pt x="59819" y="39824"/>
                  </a:lnTo>
                  <a:lnTo>
                    <a:pt x="58785" y="40506"/>
                  </a:lnTo>
                  <a:lnTo>
                    <a:pt x="57934" y="41113"/>
                  </a:lnTo>
                  <a:lnTo>
                    <a:pt x="57205" y="41568"/>
                  </a:lnTo>
                  <a:lnTo>
                    <a:pt x="56536" y="41948"/>
                  </a:lnTo>
                  <a:lnTo>
                    <a:pt x="55867" y="42251"/>
                  </a:lnTo>
                  <a:lnTo>
                    <a:pt x="55259" y="42630"/>
                  </a:lnTo>
                  <a:lnTo>
                    <a:pt x="54591" y="42934"/>
                  </a:lnTo>
                  <a:lnTo>
                    <a:pt x="53922" y="43313"/>
                  </a:lnTo>
                  <a:lnTo>
                    <a:pt x="53253" y="43616"/>
                  </a:lnTo>
                  <a:lnTo>
                    <a:pt x="52524" y="43996"/>
                  </a:lnTo>
                  <a:lnTo>
                    <a:pt x="51794" y="44299"/>
                  </a:lnTo>
                  <a:lnTo>
                    <a:pt x="51004" y="44678"/>
                  </a:lnTo>
                  <a:lnTo>
                    <a:pt x="50153" y="44982"/>
                  </a:lnTo>
                  <a:lnTo>
                    <a:pt x="49302" y="45361"/>
                  </a:lnTo>
                  <a:lnTo>
                    <a:pt x="48329" y="45664"/>
                  </a:lnTo>
                  <a:lnTo>
                    <a:pt x="47296" y="46044"/>
                  </a:lnTo>
                  <a:lnTo>
                    <a:pt x="46202" y="46347"/>
                  </a:lnTo>
                  <a:lnTo>
                    <a:pt x="45047" y="46726"/>
                  </a:lnTo>
                  <a:lnTo>
                    <a:pt x="43770" y="47030"/>
                  </a:lnTo>
                  <a:lnTo>
                    <a:pt x="43709" y="47030"/>
                  </a:lnTo>
                  <a:lnTo>
                    <a:pt x="43466" y="47106"/>
                  </a:lnTo>
                  <a:lnTo>
                    <a:pt x="43101" y="47181"/>
                  </a:lnTo>
                  <a:lnTo>
                    <a:pt x="42554" y="47333"/>
                  </a:lnTo>
                  <a:lnTo>
                    <a:pt x="41946" y="47485"/>
                  </a:lnTo>
                  <a:lnTo>
                    <a:pt x="41156" y="47712"/>
                  </a:lnTo>
                  <a:lnTo>
                    <a:pt x="40244" y="47864"/>
                  </a:lnTo>
                  <a:lnTo>
                    <a:pt x="39271" y="48168"/>
                  </a:lnTo>
                  <a:lnTo>
                    <a:pt x="38177" y="48395"/>
                  </a:lnTo>
                  <a:lnTo>
                    <a:pt x="36961" y="48698"/>
                  </a:lnTo>
                  <a:lnTo>
                    <a:pt x="35685" y="49002"/>
                  </a:lnTo>
                  <a:lnTo>
                    <a:pt x="34287" y="49305"/>
                  </a:lnTo>
                  <a:lnTo>
                    <a:pt x="32828" y="49609"/>
                  </a:lnTo>
                  <a:lnTo>
                    <a:pt x="31308" y="49988"/>
                  </a:lnTo>
                  <a:lnTo>
                    <a:pt x="29727" y="50367"/>
                  </a:lnTo>
                  <a:lnTo>
                    <a:pt x="28086" y="50671"/>
                  </a:lnTo>
                  <a:lnTo>
                    <a:pt x="26384" y="51050"/>
                  </a:lnTo>
                  <a:lnTo>
                    <a:pt x="24682" y="51429"/>
                  </a:lnTo>
                  <a:lnTo>
                    <a:pt x="22919" y="51808"/>
                  </a:lnTo>
                  <a:lnTo>
                    <a:pt x="21095" y="52188"/>
                  </a:lnTo>
                  <a:lnTo>
                    <a:pt x="19332" y="52567"/>
                  </a:lnTo>
                  <a:lnTo>
                    <a:pt x="17509" y="52946"/>
                  </a:lnTo>
                  <a:lnTo>
                    <a:pt x="15624" y="53250"/>
                  </a:lnTo>
                  <a:lnTo>
                    <a:pt x="13800" y="53629"/>
                  </a:lnTo>
                  <a:lnTo>
                    <a:pt x="11977" y="53932"/>
                  </a:lnTo>
                  <a:lnTo>
                    <a:pt x="10153" y="54236"/>
                  </a:lnTo>
                  <a:lnTo>
                    <a:pt x="8390" y="54539"/>
                  </a:lnTo>
                  <a:lnTo>
                    <a:pt x="6627" y="54843"/>
                  </a:lnTo>
                  <a:lnTo>
                    <a:pt x="4925" y="55146"/>
                  </a:lnTo>
                  <a:lnTo>
                    <a:pt x="3223" y="55374"/>
                  </a:lnTo>
                  <a:lnTo>
                    <a:pt x="1582" y="55601"/>
                  </a:lnTo>
                  <a:lnTo>
                    <a:pt x="1" y="55753"/>
                  </a:lnTo>
                  <a:lnTo>
                    <a:pt x="123" y="55374"/>
                  </a:lnTo>
                  <a:lnTo>
                    <a:pt x="366" y="55070"/>
                  </a:lnTo>
                  <a:lnTo>
                    <a:pt x="609" y="54843"/>
                  </a:lnTo>
                  <a:lnTo>
                    <a:pt x="974" y="54691"/>
                  </a:lnTo>
                  <a:lnTo>
                    <a:pt x="1338" y="54539"/>
                  </a:lnTo>
                  <a:lnTo>
                    <a:pt x="1825" y="54387"/>
                  </a:lnTo>
                  <a:lnTo>
                    <a:pt x="2372" y="54160"/>
                  </a:lnTo>
                  <a:lnTo>
                    <a:pt x="3040" y="53857"/>
                  </a:lnTo>
                  <a:lnTo>
                    <a:pt x="4803" y="53629"/>
                  </a:lnTo>
                  <a:lnTo>
                    <a:pt x="6627" y="53401"/>
                  </a:lnTo>
                  <a:lnTo>
                    <a:pt x="8451" y="53098"/>
                  </a:lnTo>
                  <a:lnTo>
                    <a:pt x="10214" y="52795"/>
                  </a:lnTo>
                  <a:lnTo>
                    <a:pt x="11977" y="52491"/>
                  </a:lnTo>
                  <a:lnTo>
                    <a:pt x="13679" y="52188"/>
                  </a:lnTo>
                  <a:lnTo>
                    <a:pt x="15320" y="51884"/>
                  </a:lnTo>
                  <a:lnTo>
                    <a:pt x="16901" y="51581"/>
                  </a:lnTo>
                  <a:lnTo>
                    <a:pt x="18299" y="51277"/>
                  </a:lnTo>
                  <a:lnTo>
                    <a:pt x="19636" y="51050"/>
                  </a:lnTo>
                  <a:lnTo>
                    <a:pt x="20791" y="50747"/>
                  </a:lnTo>
                  <a:lnTo>
                    <a:pt x="21825" y="50595"/>
                  </a:lnTo>
                  <a:lnTo>
                    <a:pt x="22615" y="50367"/>
                  </a:lnTo>
                  <a:lnTo>
                    <a:pt x="23223" y="50216"/>
                  </a:lnTo>
                  <a:lnTo>
                    <a:pt x="23588" y="50140"/>
                  </a:lnTo>
                  <a:lnTo>
                    <a:pt x="23709" y="50140"/>
                  </a:lnTo>
                  <a:lnTo>
                    <a:pt x="24013" y="50064"/>
                  </a:lnTo>
                  <a:lnTo>
                    <a:pt x="24864" y="49836"/>
                  </a:lnTo>
                  <a:lnTo>
                    <a:pt x="26202" y="49533"/>
                  </a:lnTo>
                  <a:lnTo>
                    <a:pt x="27964" y="49154"/>
                  </a:lnTo>
                  <a:lnTo>
                    <a:pt x="30031" y="48623"/>
                  </a:lnTo>
                  <a:lnTo>
                    <a:pt x="32402" y="48092"/>
                  </a:lnTo>
                  <a:lnTo>
                    <a:pt x="34955" y="47409"/>
                  </a:lnTo>
                  <a:lnTo>
                    <a:pt x="37569" y="46726"/>
                  </a:lnTo>
                  <a:lnTo>
                    <a:pt x="40305" y="46044"/>
                  </a:lnTo>
                  <a:lnTo>
                    <a:pt x="42980" y="45285"/>
                  </a:lnTo>
                  <a:lnTo>
                    <a:pt x="45594" y="44602"/>
                  </a:lnTo>
                  <a:lnTo>
                    <a:pt x="48025" y="43844"/>
                  </a:lnTo>
                  <a:lnTo>
                    <a:pt x="50275" y="43161"/>
                  </a:lnTo>
                  <a:lnTo>
                    <a:pt x="52159" y="42479"/>
                  </a:lnTo>
                  <a:lnTo>
                    <a:pt x="53679" y="41796"/>
                  </a:lnTo>
                  <a:lnTo>
                    <a:pt x="54712" y="41265"/>
                  </a:lnTo>
                  <a:lnTo>
                    <a:pt x="55867" y="40506"/>
                  </a:lnTo>
                  <a:lnTo>
                    <a:pt x="56961" y="39748"/>
                  </a:lnTo>
                  <a:lnTo>
                    <a:pt x="58056" y="38989"/>
                  </a:lnTo>
                  <a:lnTo>
                    <a:pt x="59028" y="38307"/>
                  </a:lnTo>
                  <a:lnTo>
                    <a:pt x="59879" y="37700"/>
                  </a:lnTo>
                  <a:lnTo>
                    <a:pt x="60548" y="37245"/>
                  </a:lnTo>
                  <a:lnTo>
                    <a:pt x="60974" y="36865"/>
                  </a:lnTo>
                  <a:lnTo>
                    <a:pt x="61156" y="36790"/>
                  </a:lnTo>
                  <a:lnTo>
                    <a:pt x="62189" y="36031"/>
                  </a:lnTo>
                  <a:lnTo>
                    <a:pt x="63223" y="35197"/>
                  </a:lnTo>
                  <a:lnTo>
                    <a:pt x="64256" y="34286"/>
                  </a:lnTo>
                  <a:lnTo>
                    <a:pt x="65229" y="33300"/>
                  </a:lnTo>
                  <a:lnTo>
                    <a:pt x="66202" y="32314"/>
                  </a:lnTo>
                  <a:lnTo>
                    <a:pt x="67235" y="31328"/>
                  </a:lnTo>
                  <a:lnTo>
                    <a:pt x="68208" y="30342"/>
                  </a:lnTo>
                  <a:lnTo>
                    <a:pt x="69180" y="29280"/>
                  </a:lnTo>
                  <a:lnTo>
                    <a:pt x="70153" y="28370"/>
                  </a:lnTo>
                  <a:lnTo>
                    <a:pt x="71126" y="27384"/>
                  </a:lnTo>
                  <a:lnTo>
                    <a:pt x="72098" y="26473"/>
                  </a:lnTo>
                  <a:lnTo>
                    <a:pt x="73132" y="25639"/>
                  </a:lnTo>
                  <a:lnTo>
                    <a:pt x="74165" y="24805"/>
                  </a:lnTo>
                  <a:lnTo>
                    <a:pt x="75259" y="24122"/>
                  </a:lnTo>
                  <a:lnTo>
                    <a:pt x="76354" y="23515"/>
                  </a:lnTo>
                  <a:lnTo>
                    <a:pt x="77509" y="22984"/>
                  </a:lnTo>
                  <a:lnTo>
                    <a:pt x="77691" y="22908"/>
                  </a:lnTo>
                  <a:lnTo>
                    <a:pt x="78177" y="22757"/>
                  </a:lnTo>
                  <a:lnTo>
                    <a:pt x="78968" y="22529"/>
                  </a:lnTo>
                  <a:lnTo>
                    <a:pt x="79940" y="22226"/>
                  </a:lnTo>
                  <a:lnTo>
                    <a:pt x="81156" y="21846"/>
                  </a:lnTo>
                  <a:lnTo>
                    <a:pt x="82554" y="21391"/>
                  </a:lnTo>
                  <a:lnTo>
                    <a:pt x="84074" y="20936"/>
                  </a:lnTo>
                  <a:lnTo>
                    <a:pt x="85654" y="20405"/>
                  </a:lnTo>
                  <a:lnTo>
                    <a:pt x="87296" y="19874"/>
                  </a:lnTo>
                  <a:lnTo>
                    <a:pt x="88998" y="19343"/>
                  </a:lnTo>
                  <a:lnTo>
                    <a:pt x="90578" y="18812"/>
                  </a:lnTo>
                  <a:lnTo>
                    <a:pt x="92159" y="18281"/>
                  </a:lnTo>
                  <a:lnTo>
                    <a:pt x="93618" y="17826"/>
                  </a:lnTo>
                  <a:lnTo>
                    <a:pt x="94895" y="17371"/>
                  </a:lnTo>
                  <a:lnTo>
                    <a:pt x="95989" y="16992"/>
                  </a:lnTo>
                  <a:lnTo>
                    <a:pt x="96901" y="16688"/>
                  </a:lnTo>
                  <a:lnTo>
                    <a:pt x="97387" y="16309"/>
                  </a:lnTo>
                  <a:lnTo>
                    <a:pt x="97691" y="15702"/>
                  </a:lnTo>
                  <a:lnTo>
                    <a:pt x="97813" y="15020"/>
                  </a:lnTo>
                  <a:lnTo>
                    <a:pt x="97691" y="14413"/>
                  </a:lnTo>
                  <a:lnTo>
                    <a:pt x="97448" y="14261"/>
                  </a:lnTo>
                  <a:lnTo>
                    <a:pt x="97144" y="14261"/>
                  </a:lnTo>
                  <a:lnTo>
                    <a:pt x="96779" y="14337"/>
                  </a:lnTo>
                  <a:lnTo>
                    <a:pt x="96475" y="14489"/>
                  </a:lnTo>
                  <a:lnTo>
                    <a:pt x="96110" y="14640"/>
                  </a:lnTo>
                  <a:lnTo>
                    <a:pt x="95806" y="14716"/>
                  </a:lnTo>
                  <a:lnTo>
                    <a:pt x="95502" y="14792"/>
                  </a:lnTo>
                  <a:lnTo>
                    <a:pt x="95259" y="14640"/>
                  </a:lnTo>
                  <a:lnTo>
                    <a:pt x="93983" y="12213"/>
                  </a:lnTo>
                  <a:lnTo>
                    <a:pt x="93375" y="12441"/>
                  </a:lnTo>
                  <a:lnTo>
                    <a:pt x="92767" y="12668"/>
                  </a:lnTo>
                  <a:lnTo>
                    <a:pt x="92098" y="12896"/>
                  </a:lnTo>
                  <a:lnTo>
                    <a:pt x="91490" y="13123"/>
                  </a:lnTo>
                  <a:lnTo>
                    <a:pt x="90882" y="13351"/>
                  </a:lnTo>
                  <a:lnTo>
                    <a:pt x="90275" y="13578"/>
                  </a:lnTo>
                  <a:lnTo>
                    <a:pt x="89667" y="13806"/>
                  </a:lnTo>
                  <a:lnTo>
                    <a:pt x="89059" y="14034"/>
                  </a:lnTo>
                  <a:lnTo>
                    <a:pt x="88451" y="14261"/>
                  </a:lnTo>
                  <a:lnTo>
                    <a:pt x="87843" y="14489"/>
                  </a:lnTo>
                  <a:lnTo>
                    <a:pt x="87235" y="14716"/>
                  </a:lnTo>
                  <a:lnTo>
                    <a:pt x="86566" y="14868"/>
                  </a:lnTo>
                  <a:lnTo>
                    <a:pt x="85958" y="15095"/>
                  </a:lnTo>
                  <a:lnTo>
                    <a:pt x="85290" y="15247"/>
                  </a:lnTo>
                  <a:lnTo>
                    <a:pt x="84682" y="15399"/>
                  </a:lnTo>
                  <a:lnTo>
                    <a:pt x="84013" y="15475"/>
                  </a:lnTo>
                  <a:lnTo>
                    <a:pt x="84256" y="16006"/>
                  </a:lnTo>
                  <a:lnTo>
                    <a:pt x="84682" y="16537"/>
                  </a:lnTo>
                  <a:lnTo>
                    <a:pt x="85229" y="17068"/>
                  </a:lnTo>
                  <a:lnTo>
                    <a:pt x="85715" y="17371"/>
                  </a:lnTo>
                  <a:lnTo>
                    <a:pt x="91551" y="15475"/>
                  </a:lnTo>
                  <a:lnTo>
                    <a:pt x="91551" y="15323"/>
                  </a:lnTo>
                  <a:lnTo>
                    <a:pt x="91551" y="14944"/>
                  </a:lnTo>
                  <a:lnTo>
                    <a:pt x="91612" y="14413"/>
                  </a:lnTo>
                  <a:lnTo>
                    <a:pt x="91673" y="14034"/>
                  </a:lnTo>
                  <a:lnTo>
                    <a:pt x="91916" y="14034"/>
                  </a:lnTo>
                  <a:lnTo>
                    <a:pt x="92037" y="14261"/>
                  </a:lnTo>
                  <a:lnTo>
                    <a:pt x="92159" y="14489"/>
                  </a:lnTo>
                  <a:lnTo>
                    <a:pt x="92281" y="14716"/>
                  </a:lnTo>
                  <a:lnTo>
                    <a:pt x="92463" y="15020"/>
                  </a:lnTo>
                  <a:lnTo>
                    <a:pt x="92767" y="15171"/>
                  </a:lnTo>
                  <a:lnTo>
                    <a:pt x="93314" y="15171"/>
                  </a:lnTo>
                  <a:lnTo>
                    <a:pt x="94104" y="15020"/>
                  </a:lnTo>
                  <a:lnTo>
                    <a:pt x="94104" y="15399"/>
                  </a:lnTo>
                  <a:lnTo>
                    <a:pt x="94044" y="15702"/>
                  </a:lnTo>
                  <a:lnTo>
                    <a:pt x="93861" y="15930"/>
                  </a:lnTo>
                  <a:lnTo>
                    <a:pt x="93618" y="16082"/>
                  </a:lnTo>
                  <a:lnTo>
                    <a:pt x="93314" y="16233"/>
                  </a:lnTo>
                  <a:lnTo>
                    <a:pt x="92767" y="16309"/>
                  </a:lnTo>
                  <a:lnTo>
                    <a:pt x="92159" y="16461"/>
                  </a:lnTo>
                  <a:lnTo>
                    <a:pt x="91308" y="16688"/>
                  </a:lnTo>
                  <a:lnTo>
                    <a:pt x="91065" y="16764"/>
                  </a:lnTo>
                  <a:lnTo>
                    <a:pt x="90335" y="16992"/>
                  </a:lnTo>
                  <a:lnTo>
                    <a:pt x="89363" y="17219"/>
                  </a:lnTo>
                  <a:lnTo>
                    <a:pt x="88268" y="17599"/>
                  </a:lnTo>
                  <a:lnTo>
                    <a:pt x="87113" y="17902"/>
                  </a:lnTo>
                  <a:lnTo>
                    <a:pt x="86080" y="18205"/>
                  </a:lnTo>
                  <a:lnTo>
                    <a:pt x="85351" y="18433"/>
                  </a:lnTo>
                  <a:lnTo>
                    <a:pt x="85047" y="18509"/>
                  </a:lnTo>
                  <a:lnTo>
                    <a:pt x="84378" y="17826"/>
                  </a:lnTo>
                  <a:lnTo>
                    <a:pt x="83952" y="16992"/>
                  </a:lnTo>
                  <a:lnTo>
                    <a:pt x="83588" y="16006"/>
                  </a:lnTo>
                  <a:lnTo>
                    <a:pt x="83405" y="15020"/>
                  </a:lnTo>
                  <a:lnTo>
                    <a:pt x="83527" y="15020"/>
                  </a:lnTo>
                  <a:lnTo>
                    <a:pt x="83770" y="14868"/>
                  </a:lnTo>
                  <a:lnTo>
                    <a:pt x="84135" y="14792"/>
                  </a:lnTo>
                  <a:lnTo>
                    <a:pt x="84621" y="14564"/>
                  </a:lnTo>
                  <a:lnTo>
                    <a:pt x="85168" y="14337"/>
                  </a:lnTo>
                  <a:lnTo>
                    <a:pt x="85837" y="14109"/>
                  </a:lnTo>
                  <a:lnTo>
                    <a:pt x="86566" y="13882"/>
                  </a:lnTo>
                  <a:lnTo>
                    <a:pt x="87357" y="13578"/>
                  </a:lnTo>
                  <a:lnTo>
                    <a:pt x="88147" y="13275"/>
                  </a:lnTo>
                  <a:lnTo>
                    <a:pt x="88937" y="12972"/>
                  </a:lnTo>
                  <a:lnTo>
                    <a:pt x="89788" y="12668"/>
                  </a:lnTo>
                  <a:lnTo>
                    <a:pt x="90639" y="12365"/>
                  </a:lnTo>
                  <a:lnTo>
                    <a:pt x="91430" y="12061"/>
                  </a:lnTo>
                  <a:lnTo>
                    <a:pt x="92220" y="11834"/>
                  </a:lnTo>
                  <a:lnTo>
                    <a:pt x="92949" y="11606"/>
                  </a:lnTo>
                  <a:lnTo>
                    <a:pt x="93618" y="11379"/>
                  </a:lnTo>
                  <a:lnTo>
                    <a:pt x="93922" y="11454"/>
                  </a:lnTo>
                  <a:lnTo>
                    <a:pt x="94226" y="11682"/>
                  </a:lnTo>
                  <a:lnTo>
                    <a:pt x="94469" y="12061"/>
                  </a:lnTo>
                  <a:lnTo>
                    <a:pt x="94773" y="12365"/>
                  </a:lnTo>
                  <a:lnTo>
                    <a:pt x="95016" y="12744"/>
                  </a:lnTo>
                  <a:lnTo>
                    <a:pt x="95259" y="13123"/>
                  </a:lnTo>
                  <a:lnTo>
                    <a:pt x="95502" y="13427"/>
                  </a:lnTo>
                  <a:lnTo>
                    <a:pt x="95746" y="13578"/>
                  </a:lnTo>
                  <a:lnTo>
                    <a:pt x="96110" y="13578"/>
                  </a:lnTo>
                  <a:lnTo>
                    <a:pt x="96597" y="13503"/>
                  </a:lnTo>
                  <a:lnTo>
                    <a:pt x="97144" y="13351"/>
                  </a:lnTo>
                  <a:lnTo>
                    <a:pt x="97509" y="13047"/>
                  </a:lnTo>
                  <a:lnTo>
                    <a:pt x="97509" y="12896"/>
                  </a:lnTo>
                  <a:lnTo>
                    <a:pt x="97326" y="12441"/>
                  </a:lnTo>
                  <a:lnTo>
                    <a:pt x="97022" y="11758"/>
                  </a:lnTo>
                  <a:lnTo>
                    <a:pt x="96597" y="10999"/>
                  </a:lnTo>
                  <a:lnTo>
                    <a:pt x="96110" y="10165"/>
                  </a:lnTo>
                  <a:lnTo>
                    <a:pt x="95624" y="9331"/>
                  </a:lnTo>
                  <a:lnTo>
                    <a:pt x="95077" y="8572"/>
                  </a:lnTo>
                  <a:lnTo>
                    <a:pt x="94591" y="7965"/>
                  </a:lnTo>
                  <a:lnTo>
                    <a:pt x="94287" y="8041"/>
                  </a:lnTo>
                  <a:lnTo>
                    <a:pt x="93983" y="8117"/>
                  </a:lnTo>
                  <a:lnTo>
                    <a:pt x="93679" y="8193"/>
                  </a:lnTo>
                  <a:lnTo>
                    <a:pt x="93314" y="8117"/>
                  </a:lnTo>
                  <a:lnTo>
                    <a:pt x="92828" y="7358"/>
                  </a:lnTo>
                  <a:lnTo>
                    <a:pt x="93132" y="7283"/>
                  </a:lnTo>
                  <a:lnTo>
                    <a:pt x="93436" y="7207"/>
                  </a:lnTo>
                  <a:lnTo>
                    <a:pt x="93740" y="7055"/>
                  </a:lnTo>
                  <a:lnTo>
                    <a:pt x="93983" y="6752"/>
                  </a:lnTo>
                  <a:lnTo>
                    <a:pt x="90396" y="1063"/>
                  </a:lnTo>
                  <a:lnTo>
                    <a:pt x="90031" y="1138"/>
                  </a:lnTo>
                  <a:lnTo>
                    <a:pt x="89727" y="1214"/>
                  </a:lnTo>
                  <a:lnTo>
                    <a:pt x="89363" y="1290"/>
                  </a:lnTo>
                  <a:lnTo>
                    <a:pt x="88998" y="1366"/>
                  </a:lnTo>
                  <a:lnTo>
                    <a:pt x="88694" y="1442"/>
                  </a:lnTo>
                  <a:lnTo>
                    <a:pt x="88390" y="1518"/>
                  </a:lnTo>
                  <a:lnTo>
                    <a:pt x="88086" y="1669"/>
                  </a:lnTo>
                  <a:lnTo>
                    <a:pt x="87782" y="1821"/>
                  </a:lnTo>
                  <a:lnTo>
                    <a:pt x="91855" y="7586"/>
                  </a:lnTo>
                  <a:lnTo>
                    <a:pt x="91855" y="8117"/>
                  </a:lnTo>
                  <a:lnTo>
                    <a:pt x="92220" y="8572"/>
                  </a:lnTo>
                  <a:lnTo>
                    <a:pt x="92585" y="9179"/>
                  </a:lnTo>
                  <a:lnTo>
                    <a:pt x="92949" y="9634"/>
                  </a:lnTo>
                  <a:lnTo>
                    <a:pt x="93436" y="9786"/>
                  </a:lnTo>
                  <a:lnTo>
                    <a:pt x="93314" y="10013"/>
                  </a:lnTo>
                  <a:lnTo>
                    <a:pt x="93132" y="10317"/>
                  </a:lnTo>
                  <a:lnTo>
                    <a:pt x="92949" y="10544"/>
                  </a:lnTo>
                  <a:lnTo>
                    <a:pt x="92828" y="10620"/>
                  </a:lnTo>
                  <a:lnTo>
                    <a:pt x="87478" y="2655"/>
                  </a:lnTo>
                  <a:lnTo>
                    <a:pt x="87174" y="2428"/>
                  </a:lnTo>
                  <a:lnTo>
                    <a:pt x="86870" y="2276"/>
                  </a:lnTo>
                  <a:lnTo>
                    <a:pt x="86506" y="2276"/>
                  </a:lnTo>
                  <a:lnTo>
                    <a:pt x="86202" y="2276"/>
                  </a:lnTo>
                  <a:lnTo>
                    <a:pt x="85837" y="2428"/>
                  </a:lnTo>
                  <a:lnTo>
                    <a:pt x="85472" y="2580"/>
                  </a:lnTo>
                  <a:lnTo>
                    <a:pt x="85168" y="2731"/>
                  </a:lnTo>
                  <a:lnTo>
                    <a:pt x="84864" y="2883"/>
                  </a:lnTo>
                  <a:lnTo>
                    <a:pt x="85168" y="3338"/>
                  </a:lnTo>
                  <a:lnTo>
                    <a:pt x="85594" y="3945"/>
                  </a:lnTo>
                  <a:lnTo>
                    <a:pt x="86141" y="4704"/>
                  </a:lnTo>
                  <a:lnTo>
                    <a:pt x="86749" y="5462"/>
                  </a:lnTo>
                  <a:lnTo>
                    <a:pt x="87296" y="6296"/>
                  </a:lnTo>
                  <a:lnTo>
                    <a:pt x="87843" y="7055"/>
                  </a:lnTo>
                  <a:lnTo>
                    <a:pt x="88268" y="7662"/>
                  </a:lnTo>
                  <a:lnTo>
                    <a:pt x="88572" y="8117"/>
                  </a:lnTo>
                  <a:lnTo>
                    <a:pt x="88998" y="8117"/>
                  </a:lnTo>
                  <a:lnTo>
                    <a:pt x="89423" y="8117"/>
                  </a:lnTo>
                  <a:lnTo>
                    <a:pt x="89849" y="8193"/>
                  </a:lnTo>
                  <a:lnTo>
                    <a:pt x="90031" y="8572"/>
                  </a:lnTo>
                  <a:lnTo>
                    <a:pt x="89241" y="9179"/>
                  </a:lnTo>
                  <a:lnTo>
                    <a:pt x="89545" y="9786"/>
                  </a:lnTo>
                  <a:lnTo>
                    <a:pt x="89971" y="10241"/>
                  </a:lnTo>
                  <a:lnTo>
                    <a:pt x="90275" y="10696"/>
                  </a:lnTo>
                  <a:lnTo>
                    <a:pt x="90214" y="11379"/>
                  </a:lnTo>
                  <a:lnTo>
                    <a:pt x="89727" y="11303"/>
                  </a:lnTo>
                  <a:lnTo>
                    <a:pt x="89363" y="10999"/>
                  </a:lnTo>
                  <a:lnTo>
                    <a:pt x="89059" y="10544"/>
                  </a:lnTo>
                  <a:lnTo>
                    <a:pt x="88755" y="10013"/>
                  </a:lnTo>
                  <a:lnTo>
                    <a:pt x="88451" y="9634"/>
                  </a:lnTo>
                  <a:lnTo>
                    <a:pt x="88086" y="9331"/>
                  </a:lnTo>
                  <a:lnTo>
                    <a:pt x="87661" y="9179"/>
                  </a:lnTo>
                  <a:lnTo>
                    <a:pt x="87113" y="9406"/>
                  </a:lnTo>
                  <a:lnTo>
                    <a:pt x="87113" y="8724"/>
                  </a:lnTo>
                  <a:lnTo>
                    <a:pt x="87296" y="8724"/>
                  </a:lnTo>
                  <a:lnTo>
                    <a:pt x="87417" y="8648"/>
                  </a:lnTo>
                  <a:lnTo>
                    <a:pt x="87478" y="8496"/>
                  </a:lnTo>
                  <a:lnTo>
                    <a:pt x="87600" y="8345"/>
                  </a:lnTo>
                  <a:lnTo>
                    <a:pt x="87235" y="8041"/>
                  </a:lnTo>
                  <a:lnTo>
                    <a:pt x="86931" y="7586"/>
                  </a:lnTo>
                  <a:lnTo>
                    <a:pt x="86688" y="7131"/>
                  </a:lnTo>
                  <a:lnTo>
                    <a:pt x="86445" y="6676"/>
                  </a:lnTo>
                  <a:lnTo>
                    <a:pt x="86141" y="6296"/>
                  </a:lnTo>
                  <a:lnTo>
                    <a:pt x="85837" y="6069"/>
                  </a:lnTo>
                  <a:lnTo>
                    <a:pt x="85472" y="5993"/>
                  </a:lnTo>
                  <a:lnTo>
                    <a:pt x="85047" y="6145"/>
                  </a:lnTo>
                  <a:lnTo>
                    <a:pt x="84864" y="5841"/>
                  </a:lnTo>
                  <a:lnTo>
                    <a:pt x="84925" y="5462"/>
                  </a:lnTo>
                  <a:lnTo>
                    <a:pt x="85107" y="5235"/>
                  </a:lnTo>
                  <a:lnTo>
                    <a:pt x="85351" y="5083"/>
                  </a:lnTo>
                  <a:lnTo>
                    <a:pt x="85047" y="4552"/>
                  </a:lnTo>
                  <a:lnTo>
                    <a:pt x="84682" y="4097"/>
                  </a:lnTo>
                  <a:lnTo>
                    <a:pt x="84317" y="3642"/>
                  </a:lnTo>
                  <a:lnTo>
                    <a:pt x="83892" y="3111"/>
                  </a:lnTo>
                  <a:lnTo>
                    <a:pt x="83527" y="3262"/>
                  </a:lnTo>
                  <a:lnTo>
                    <a:pt x="83162" y="3338"/>
                  </a:lnTo>
                  <a:lnTo>
                    <a:pt x="82858" y="3414"/>
                  </a:lnTo>
                  <a:lnTo>
                    <a:pt x="82493" y="3566"/>
                  </a:lnTo>
                  <a:lnTo>
                    <a:pt x="82129" y="3642"/>
                  </a:lnTo>
                  <a:lnTo>
                    <a:pt x="81764" y="3793"/>
                  </a:lnTo>
                  <a:lnTo>
                    <a:pt x="81399" y="3945"/>
                  </a:lnTo>
                  <a:lnTo>
                    <a:pt x="81095" y="4097"/>
                  </a:lnTo>
                  <a:lnTo>
                    <a:pt x="81338" y="4628"/>
                  </a:lnTo>
                  <a:lnTo>
                    <a:pt x="81825" y="5386"/>
                  </a:lnTo>
                  <a:lnTo>
                    <a:pt x="82433" y="6296"/>
                  </a:lnTo>
                  <a:lnTo>
                    <a:pt x="83101" y="7283"/>
                  </a:lnTo>
                  <a:lnTo>
                    <a:pt x="83892" y="8193"/>
                  </a:lnTo>
                  <a:lnTo>
                    <a:pt x="84621" y="8951"/>
                  </a:lnTo>
                  <a:lnTo>
                    <a:pt x="85290" y="9406"/>
                  </a:lnTo>
                  <a:lnTo>
                    <a:pt x="85837" y="9558"/>
                  </a:lnTo>
                  <a:lnTo>
                    <a:pt x="85594" y="10089"/>
                  </a:lnTo>
                  <a:lnTo>
                    <a:pt x="85533" y="10544"/>
                  </a:lnTo>
                  <a:lnTo>
                    <a:pt x="85654" y="10999"/>
                  </a:lnTo>
                  <a:lnTo>
                    <a:pt x="85837" y="11303"/>
                  </a:lnTo>
                  <a:lnTo>
                    <a:pt x="86080" y="11682"/>
                  </a:lnTo>
                  <a:lnTo>
                    <a:pt x="86323" y="12061"/>
                  </a:lnTo>
                  <a:lnTo>
                    <a:pt x="86566" y="12516"/>
                  </a:lnTo>
                  <a:lnTo>
                    <a:pt x="86749" y="13047"/>
                  </a:lnTo>
                  <a:lnTo>
                    <a:pt x="86627" y="12972"/>
                  </a:lnTo>
                  <a:lnTo>
                    <a:pt x="86384" y="12820"/>
                  </a:lnTo>
                  <a:lnTo>
                    <a:pt x="86080" y="12516"/>
                  </a:lnTo>
                  <a:lnTo>
                    <a:pt x="85776" y="12213"/>
                  </a:lnTo>
                  <a:lnTo>
                    <a:pt x="85411" y="11910"/>
                  </a:lnTo>
                  <a:lnTo>
                    <a:pt x="85047" y="11530"/>
                  </a:lnTo>
                  <a:lnTo>
                    <a:pt x="84743" y="11151"/>
                  </a:lnTo>
                  <a:lnTo>
                    <a:pt x="84499" y="10772"/>
                  </a:lnTo>
                  <a:lnTo>
                    <a:pt x="84013" y="10696"/>
                  </a:lnTo>
                  <a:lnTo>
                    <a:pt x="83466" y="10924"/>
                  </a:lnTo>
                  <a:lnTo>
                    <a:pt x="83040" y="10999"/>
                  </a:lnTo>
                  <a:lnTo>
                    <a:pt x="82858" y="10393"/>
                  </a:lnTo>
                  <a:lnTo>
                    <a:pt x="83892" y="9786"/>
                  </a:lnTo>
                  <a:lnTo>
                    <a:pt x="83527" y="9406"/>
                  </a:lnTo>
                  <a:lnTo>
                    <a:pt x="83223" y="8875"/>
                  </a:lnTo>
                  <a:lnTo>
                    <a:pt x="82919" y="8345"/>
                  </a:lnTo>
                  <a:lnTo>
                    <a:pt x="82615" y="7814"/>
                  </a:lnTo>
                  <a:lnTo>
                    <a:pt x="82311" y="7434"/>
                  </a:lnTo>
                  <a:lnTo>
                    <a:pt x="81885" y="7283"/>
                  </a:lnTo>
                  <a:lnTo>
                    <a:pt x="81460" y="7283"/>
                  </a:lnTo>
                  <a:lnTo>
                    <a:pt x="80974" y="7738"/>
                  </a:lnTo>
                  <a:lnTo>
                    <a:pt x="80913" y="7738"/>
                  </a:lnTo>
                  <a:lnTo>
                    <a:pt x="80852" y="7662"/>
                  </a:lnTo>
                  <a:lnTo>
                    <a:pt x="80730" y="7662"/>
                  </a:lnTo>
                  <a:lnTo>
                    <a:pt x="80609" y="7586"/>
                  </a:lnTo>
                  <a:lnTo>
                    <a:pt x="80852" y="7358"/>
                  </a:lnTo>
                  <a:lnTo>
                    <a:pt x="81156" y="7207"/>
                  </a:lnTo>
                  <a:lnTo>
                    <a:pt x="81399" y="7055"/>
                  </a:lnTo>
                  <a:lnTo>
                    <a:pt x="81582" y="6752"/>
                  </a:lnTo>
                  <a:lnTo>
                    <a:pt x="81278" y="6145"/>
                  </a:lnTo>
                  <a:lnTo>
                    <a:pt x="80913" y="5538"/>
                  </a:lnTo>
                  <a:lnTo>
                    <a:pt x="80426" y="4931"/>
                  </a:lnTo>
                  <a:lnTo>
                    <a:pt x="79940" y="4324"/>
                  </a:lnTo>
                  <a:lnTo>
                    <a:pt x="79575" y="4476"/>
                  </a:lnTo>
                  <a:lnTo>
                    <a:pt x="79271" y="4628"/>
                  </a:lnTo>
                  <a:lnTo>
                    <a:pt x="78907" y="4704"/>
                  </a:lnTo>
                  <a:lnTo>
                    <a:pt x="78664" y="4324"/>
                  </a:lnTo>
                  <a:lnTo>
                    <a:pt x="79454" y="3642"/>
                  </a:lnTo>
                  <a:lnTo>
                    <a:pt x="79271" y="3111"/>
                  </a:lnTo>
                  <a:lnTo>
                    <a:pt x="78968" y="2580"/>
                  </a:lnTo>
                  <a:lnTo>
                    <a:pt x="78664" y="2049"/>
                  </a:lnTo>
                  <a:lnTo>
                    <a:pt x="78481" y="1442"/>
                  </a:lnTo>
                  <a:lnTo>
                    <a:pt x="78785" y="1518"/>
                  </a:lnTo>
                  <a:lnTo>
                    <a:pt x="79089" y="1669"/>
                  </a:lnTo>
                  <a:lnTo>
                    <a:pt x="79332" y="1821"/>
                  </a:lnTo>
                  <a:lnTo>
                    <a:pt x="79575" y="2125"/>
                  </a:lnTo>
                  <a:lnTo>
                    <a:pt x="79758" y="2428"/>
                  </a:lnTo>
                  <a:lnTo>
                    <a:pt x="80001" y="2731"/>
                  </a:lnTo>
                  <a:lnTo>
                    <a:pt x="80183" y="3035"/>
                  </a:lnTo>
                  <a:lnTo>
                    <a:pt x="80426" y="3262"/>
                  </a:lnTo>
                  <a:lnTo>
                    <a:pt x="80852" y="3186"/>
                  </a:lnTo>
                  <a:lnTo>
                    <a:pt x="81278" y="3035"/>
                  </a:lnTo>
                  <a:lnTo>
                    <a:pt x="81642" y="2959"/>
                  </a:lnTo>
                  <a:lnTo>
                    <a:pt x="82007" y="2883"/>
                  </a:lnTo>
                  <a:lnTo>
                    <a:pt x="82372" y="2731"/>
                  </a:lnTo>
                  <a:lnTo>
                    <a:pt x="82737" y="2580"/>
                  </a:lnTo>
                  <a:lnTo>
                    <a:pt x="83101" y="2352"/>
                  </a:lnTo>
                  <a:lnTo>
                    <a:pt x="83405" y="2049"/>
                  </a:lnTo>
                  <a:lnTo>
                    <a:pt x="83223" y="1669"/>
                  </a:lnTo>
                  <a:lnTo>
                    <a:pt x="82980" y="1366"/>
                  </a:lnTo>
                  <a:lnTo>
                    <a:pt x="82737" y="987"/>
                  </a:lnTo>
                  <a:lnTo>
                    <a:pt x="82554" y="607"/>
                  </a:lnTo>
                  <a:lnTo>
                    <a:pt x="83101" y="759"/>
                  </a:lnTo>
                  <a:lnTo>
                    <a:pt x="83466" y="1138"/>
                  </a:lnTo>
                  <a:lnTo>
                    <a:pt x="83770" y="1594"/>
                  </a:lnTo>
                  <a:lnTo>
                    <a:pt x="84195" y="2049"/>
                  </a:lnTo>
                  <a:lnTo>
                    <a:pt x="86141" y="1290"/>
                  </a:lnTo>
                  <a:lnTo>
                    <a:pt x="85654" y="1"/>
                  </a:lnTo>
                  <a:lnTo>
                    <a:pt x="86080" y="1"/>
                  </a:lnTo>
                  <a:lnTo>
                    <a:pt x="86384" y="304"/>
                  </a:lnTo>
                  <a:lnTo>
                    <a:pt x="86688" y="683"/>
                  </a:lnTo>
                  <a:lnTo>
                    <a:pt x="86931" y="1063"/>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61" name="Shape 261"/>
            <p:cNvSpPr/>
            <p:nvPr/>
          </p:nvSpPr>
          <p:spPr>
            <a:xfrm>
              <a:off x="2174750" y="512000"/>
              <a:ext cx="220400" cy="322400"/>
            </a:xfrm>
            <a:custGeom>
              <a:avLst/>
              <a:gdLst/>
              <a:ahLst/>
              <a:cxnLst/>
              <a:rect l="0" t="0" r="0" b="0"/>
              <a:pathLst>
                <a:path w="8816" h="12896" extrusionOk="0">
                  <a:moveTo>
                    <a:pt x="8815" y="12365"/>
                  </a:moveTo>
                  <a:lnTo>
                    <a:pt x="8572" y="12820"/>
                  </a:lnTo>
                  <a:lnTo>
                    <a:pt x="8268" y="12895"/>
                  </a:lnTo>
                  <a:lnTo>
                    <a:pt x="7904" y="12744"/>
                  </a:lnTo>
                  <a:lnTo>
                    <a:pt x="7357" y="12365"/>
                  </a:lnTo>
                  <a:lnTo>
                    <a:pt x="6445" y="10999"/>
                  </a:lnTo>
                  <a:lnTo>
                    <a:pt x="5229" y="9255"/>
                  </a:lnTo>
                  <a:lnTo>
                    <a:pt x="3891" y="7206"/>
                  </a:lnTo>
                  <a:lnTo>
                    <a:pt x="2554" y="5158"/>
                  </a:lnTo>
                  <a:lnTo>
                    <a:pt x="1399" y="3186"/>
                  </a:lnTo>
                  <a:lnTo>
                    <a:pt x="487" y="1593"/>
                  </a:lnTo>
                  <a:lnTo>
                    <a:pt x="1" y="456"/>
                  </a:lnTo>
                  <a:lnTo>
                    <a:pt x="62" y="0"/>
                  </a:lnTo>
                  <a:lnTo>
                    <a:pt x="8815" y="12365"/>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62" name="Shape 262"/>
            <p:cNvSpPr/>
            <p:nvPr/>
          </p:nvSpPr>
          <p:spPr>
            <a:xfrm>
              <a:off x="1825225" y="523375"/>
              <a:ext cx="155025" cy="64500"/>
            </a:xfrm>
            <a:custGeom>
              <a:avLst/>
              <a:gdLst/>
              <a:ahLst/>
              <a:cxnLst/>
              <a:rect l="0" t="0" r="0" b="0"/>
              <a:pathLst>
                <a:path w="6201" h="2580" extrusionOk="0">
                  <a:moveTo>
                    <a:pt x="6201" y="76"/>
                  </a:moveTo>
                  <a:lnTo>
                    <a:pt x="5228" y="531"/>
                  </a:lnTo>
                  <a:lnTo>
                    <a:pt x="4316" y="911"/>
                  </a:lnTo>
                  <a:lnTo>
                    <a:pt x="3587" y="1290"/>
                  </a:lnTo>
                  <a:lnTo>
                    <a:pt x="2857" y="1593"/>
                  </a:lnTo>
                  <a:lnTo>
                    <a:pt x="2249" y="1821"/>
                  </a:lnTo>
                  <a:lnTo>
                    <a:pt x="1702" y="2124"/>
                  </a:lnTo>
                  <a:lnTo>
                    <a:pt x="1216" y="2352"/>
                  </a:lnTo>
                  <a:lnTo>
                    <a:pt x="730" y="2580"/>
                  </a:lnTo>
                  <a:lnTo>
                    <a:pt x="0" y="1973"/>
                  </a:lnTo>
                  <a:lnTo>
                    <a:pt x="1702" y="1138"/>
                  </a:lnTo>
                  <a:lnTo>
                    <a:pt x="3100" y="531"/>
                  </a:lnTo>
                  <a:lnTo>
                    <a:pt x="4134" y="228"/>
                  </a:lnTo>
                  <a:lnTo>
                    <a:pt x="4985" y="1"/>
                  </a:lnTo>
                  <a:lnTo>
                    <a:pt x="5532" y="1"/>
                  </a:lnTo>
                  <a:lnTo>
                    <a:pt x="5958" y="1"/>
                  </a:lnTo>
                  <a:lnTo>
                    <a:pt x="6140" y="76"/>
                  </a:lnTo>
                  <a:lnTo>
                    <a:pt x="6201" y="76"/>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63" name="Shape 263"/>
            <p:cNvSpPr/>
            <p:nvPr/>
          </p:nvSpPr>
          <p:spPr>
            <a:xfrm>
              <a:off x="1911850" y="527175"/>
              <a:ext cx="302450" cy="278775"/>
            </a:xfrm>
            <a:custGeom>
              <a:avLst/>
              <a:gdLst/>
              <a:ahLst/>
              <a:cxnLst/>
              <a:rect l="0" t="0" r="0" b="0"/>
              <a:pathLst>
                <a:path w="12098" h="11151" extrusionOk="0">
                  <a:moveTo>
                    <a:pt x="10395" y="5082"/>
                  </a:moveTo>
                  <a:lnTo>
                    <a:pt x="9787" y="4551"/>
                  </a:lnTo>
                  <a:lnTo>
                    <a:pt x="9240" y="3793"/>
                  </a:lnTo>
                  <a:lnTo>
                    <a:pt x="8754" y="2959"/>
                  </a:lnTo>
                  <a:lnTo>
                    <a:pt x="8268" y="2048"/>
                  </a:lnTo>
                  <a:lnTo>
                    <a:pt x="7781" y="1366"/>
                  </a:lnTo>
                  <a:lnTo>
                    <a:pt x="7173" y="986"/>
                  </a:lnTo>
                  <a:lnTo>
                    <a:pt x="6444" y="986"/>
                  </a:lnTo>
                  <a:lnTo>
                    <a:pt x="5532" y="1593"/>
                  </a:lnTo>
                  <a:lnTo>
                    <a:pt x="5046" y="2048"/>
                  </a:lnTo>
                  <a:lnTo>
                    <a:pt x="5289" y="2655"/>
                  </a:lnTo>
                  <a:lnTo>
                    <a:pt x="5532" y="3034"/>
                  </a:lnTo>
                  <a:lnTo>
                    <a:pt x="5897" y="3186"/>
                  </a:lnTo>
                  <a:lnTo>
                    <a:pt x="6322" y="3262"/>
                  </a:lnTo>
                  <a:lnTo>
                    <a:pt x="6687" y="3262"/>
                  </a:lnTo>
                  <a:lnTo>
                    <a:pt x="7113" y="3110"/>
                  </a:lnTo>
                  <a:lnTo>
                    <a:pt x="7538" y="2959"/>
                  </a:lnTo>
                  <a:lnTo>
                    <a:pt x="7964" y="2807"/>
                  </a:lnTo>
                  <a:lnTo>
                    <a:pt x="7903" y="3110"/>
                  </a:lnTo>
                  <a:lnTo>
                    <a:pt x="7599" y="3641"/>
                  </a:lnTo>
                  <a:lnTo>
                    <a:pt x="7234" y="4096"/>
                  </a:lnTo>
                  <a:lnTo>
                    <a:pt x="6809" y="4476"/>
                  </a:lnTo>
                  <a:lnTo>
                    <a:pt x="7113" y="5007"/>
                  </a:lnTo>
                  <a:lnTo>
                    <a:pt x="7295" y="5462"/>
                  </a:lnTo>
                  <a:lnTo>
                    <a:pt x="7599" y="5993"/>
                  </a:lnTo>
                  <a:lnTo>
                    <a:pt x="7964" y="6296"/>
                  </a:lnTo>
                  <a:lnTo>
                    <a:pt x="8146" y="6220"/>
                  </a:lnTo>
                  <a:lnTo>
                    <a:pt x="8572" y="6144"/>
                  </a:lnTo>
                  <a:lnTo>
                    <a:pt x="9058" y="5993"/>
                  </a:lnTo>
                  <a:lnTo>
                    <a:pt x="9605" y="5917"/>
                  </a:lnTo>
                  <a:lnTo>
                    <a:pt x="10152" y="5841"/>
                  </a:lnTo>
                  <a:lnTo>
                    <a:pt x="10638" y="5841"/>
                  </a:lnTo>
                  <a:lnTo>
                    <a:pt x="11003" y="5841"/>
                  </a:lnTo>
                  <a:lnTo>
                    <a:pt x="11125" y="5917"/>
                  </a:lnTo>
                  <a:lnTo>
                    <a:pt x="10942" y="6069"/>
                  </a:lnTo>
                  <a:lnTo>
                    <a:pt x="10638" y="6220"/>
                  </a:lnTo>
                  <a:lnTo>
                    <a:pt x="10213" y="6448"/>
                  </a:lnTo>
                  <a:lnTo>
                    <a:pt x="9787" y="6675"/>
                  </a:lnTo>
                  <a:lnTo>
                    <a:pt x="9301" y="6903"/>
                  </a:lnTo>
                  <a:lnTo>
                    <a:pt x="8876" y="7130"/>
                  </a:lnTo>
                  <a:lnTo>
                    <a:pt x="8572" y="7358"/>
                  </a:lnTo>
                  <a:lnTo>
                    <a:pt x="8450" y="7510"/>
                  </a:lnTo>
                  <a:lnTo>
                    <a:pt x="8693" y="7813"/>
                  </a:lnTo>
                  <a:lnTo>
                    <a:pt x="8936" y="8192"/>
                  </a:lnTo>
                  <a:lnTo>
                    <a:pt x="9119" y="8496"/>
                  </a:lnTo>
                  <a:lnTo>
                    <a:pt x="9240" y="8951"/>
                  </a:lnTo>
                  <a:lnTo>
                    <a:pt x="9605" y="8875"/>
                  </a:lnTo>
                  <a:lnTo>
                    <a:pt x="9909" y="8723"/>
                  </a:lnTo>
                  <a:lnTo>
                    <a:pt x="10274" y="8572"/>
                  </a:lnTo>
                  <a:lnTo>
                    <a:pt x="10638" y="8420"/>
                  </a:lnTo>
                  <a:lnTo>
                    <a:pt x="11003" y="8344"/>
                  </a:lnTo>
                  <a:lnTo>
                    <a:pt x="11368" y="8344"/>
                  </a:lnTo>
                  <a:lnTo>
                    <a:pt x="11733" y="8420"/>
                  </a:lnTo>
                  <a:lnTo>
                    <a:pt x="12097" y="8572"/>
                  </a:lnTo>
                  <a:lnTo>
                    <a:pt x="11915" y="8648"/>
                  </a:lnTo>
                  <a:lnTo>
                    <a:pt x="11490" y="8875"/>
                  </a:lnTo>
                  <a:lnTo>
                    <a:pt x="10821" y="9178"/>
                  </a:lnTo>
                  <a:lnTo>
                    <a:pt x="9970" y="9634"/>
                  </a:lnTo>
                  <a:lnTo>
                    <a:pt x="9058" y="10013"/>
                  </a:lnTo>
                  <a:lnTo>
                    <a:pt x="8146" y="10468"/>
                  </a:lnTo>
                  <a:lnTo>
                    <a:pt x="7295" y="10847"/>
                  </a:lnTo>
                  <a:lnTo>
                    <a:pt x="6505" y="11151"/>
                  </a:lnTo>
                  <a:lnTo>
                    <a:pt x="6383" y="10999"/>
                  </a:lnTo>
                  <a:lnTo>
                    <a:pt x="6262" y="10847"/>
                  </a:lnTo>
                  <a:lnTo>
                    <a:pt x="6140" y="10771"/>
                  </a:lnTo>
                  <a:lnTo>
                    <a:pt x="6140" y="10544"/>
                  </a:lnTo>
                  <a:lnTo>
                    <a:pt x="6383" y="10240"/>
                  </a:lnTo>
                  <a:lnTo>
                    <a:pt x="6748" y="10013"/>
                  </a:lnTo>
                  <a:lnTo>
                    <a:pt x="7173" y="9937"/>
                  </a:lnTo>
                  <a:lnTo>
                    <a:pt x="7538" y="9785"/>
                  </a:lnTo>
                  <a:lnTo>
                    <a:pt x="7842" y="9634"/>
                  </a:lnTo>
                  <a:lnTo>
                    <a:pt x="8085" y="9406"/>
                  </a:lnTo>
                  <a:lnTo>
                    <a:pt x="8146" y="8951"/>
                  </a:lnTo>
                  <a:lnTo>
                    <a:pt x="7964" y="8344"/>
                  </a:lnTo>
                  <a:lnTo>
                    <a:pt x="7721" y="7813"/>
                  </a:lnTo>
                  <a:lnTo>
                    <a:pt x="7417" y="7510"/>
                  </a:lnTo>
                  <a:lnTo>
                    <a:pt x="7113" y="7434"/>
                  </a:lnTo>
                  <a:lnTo>
                    <a:pt x="6748" y="7510"/>
                  </a:lnTo>
                  <a:lnTo>
                    <a:pt x="6383" y="7661"/>
                  </a:lnTo>
                  <a:lnTo>
                    <a:pt x="5958" y="7813"/>
                  </a:lnTo>
                  <a:lnTo>
                    <a:pt x="5532" y="8041"/>
                  </a:lnTo>
                  <a:lnTo>
                    <a:pt x="5046" y="8117"/>
                  </a:lnTo>
                  <a:lnTo>
                    <a:pt x="5046" y="7813"/>
                  </a:lnTo>
                  <a:lnTo>
                    <a:pt x="5167" y="7510"/>
                  </a:lnTo>
                  <a:lnTo>
                    <a:pt x="5350" y="7358"/>
                  </a:lnTo>
                  <a:lnTo>
                    <a:pt x="5654" y="7130"/>
                  </a:lnTo>
                  <a:lnTo>
                    <a:pt x="5958" y="6979"/>
                  </a:lnTo>
                  <a:lnTo>
                    <a:pt x="6262" y="6903"/>
                  </a:lnTo>
                  <a:lnTo>
                    <a:pt x="6505" y="6751"/>
                  </a:lnTo>
                  <a:lnTo>
                    <a:pt x="6687" y="6675"/>
                  </a:lnTo>
                  <a:lnTo>
                    <a:pt x="6687" y="6220"/>
                  </a:lnTo>
                  <a:lnTo>
                    <a:pt x="6505" y="5765"/>
                  </a:lnTo>
                  <a:lnTo>
                    <a:pt x="6262" y="5310"/>
                  </a:lnTo>
                  <a:lnTo>
                    <a:pt x="6018" y="4855"/>
                  </a:lnTo>
                  <a:lnTo>
                    <a:pt x="5654" y="4855"/>
                  </a:lnTo>
                  <a:lnTo>
                    <a:pt x="5228" y="5007"/>
                  </a:lnTo>
                  <a:lnTo>
                    <a:pt x="4863" y="5082"/>
                  </a:lnTo>
                  <a:lnTo>
                    <a:pt x="4438" y="5234"/>
                  </a:lnTo>
                  <a:lnTo>
                    <a:pt x="4073" y="5310"/>
                  </a:lnTo>
                  <a:lnTo>
                    <a:pt x="3708" y="5234"/>
                  </a:lnTo>
                  <a:lnTo>
                    <a:pt x="3465" y="5007"/>
                  </a:lnTo>
                  <a:lnTo>
                    <a:pt x="3222" y="4627"/>
                  </a:lnTo>
                  <a:lnTo>
                    <a:pt x="3465" y="4476"/>
                  </a:lnTo>
                  <a:lnTo>
                    <a:pt x="3769" y="4400"/>
                  </a:lnTo>
                  <a:lnTo>
                    <a:pt x="4012" y="4400"/>
                  </a:lnTo>
                  <a:lnTo>
                    <a:pt x="4316" y="4324"/>
                  </a:lnTo>
                  <a:lnTo>
                    <a:pt x="4559" y="4324"/>
                  </a:lnTo>
                  <a:lnTo>
                    <a:pt x="4863" y="4248"/>
                  </a:lnTo>
                  <a:lnTo>
                    <a:pt x="5107" y="4096"/>
                  </a:lnTo>
                  <a:lnTo>
                    <a:pt x="5350" y="3869"/>
                  </a:lnTo>
                  <a:lnTo>
                    <a:pt x="5167" y="3414"/>
                  </a:lnTo>
                  <a:lnTo>
                    <a:pt x="4924" y="2959"/>
                  </a:lnTo>
                  <a:lnTo>
                    <a:pt x="4681" y="2579"/>
                  </a:lnTo>
                  <a:lnTo>
                    <a:pt x="4377" y="2276"/>
                  </a:lnTo>
                  <a:lnTo>
                    <a:pt x="3891" y="2352"/>
                  </a:lnTo>
                  <a:lnTo>
                    <a:pt x="3404" y="2428"/>
                  </a:lnTo>
                  <a:lnTo>
                    <a:pt x="2918" y="2503"/>
                  </a:lnTo>
                  <a:lnTo>
                    <a:pt x="2493" y="2655"/>
                  </a:lnTo>
                  <a:lnTo>
                    <a:pt x="2067" y="2807"/>
                  </a:lnTo>
                  <a:lnTo>
                    <a:pt x="1642" y="3034"/>
                  </a:lnTo>
                  <a:lnTo>
                    <a:pt x="1216" y="3338"/>
                  </a:lnTo>
                  <a:lnTo>
                    <a:pt x="790" y="3641"/>
                  </a:lnTo>
                  <a:lnTo>
                    <a:pt x="1277" y="4551"/>
                  </a:lnTo>
                  <a:lnTo>
                    <a:pt x="1763" y="5386"/>
                  </a:lnTo>
                  <a:lnTo>
                    <a:pt x="2310" y="6220"/>
                  </a:lnTo>
                  <a:lnTo>
                    <a:pt x="2857" y="6979"/>
                  </a:lnTo>
                  <a:lnTo>
                    <a:pt x="3404" y="7737"/>
                  </a:lnTo>
                  <a:lnTo>
                    <a:pt x="3952" y="8496"/>
                  </a:lnTo>
                  <a:lnTo>
                    <a:pt x="4499" y="9330"/>
                  </a:lnTo>
                  <a:lnTo>
                    <a:pt x="5046" y="10165"/>
                  </a:lnTo>
                  <a:lnTo>
                    <a:pt x="4924" y="10316"/>
                  </a:lnTo>
                  <a:lnTo>
                    <a:pt x="4742" y="10392"/>
                  </a:lnTo>
                  <a:lnTo>
                    <a:pt x="4559" y="10316"/>
                  </a:lnTo>
                  <a:lnTo>
                    <a:pt x="4377" y="10392"/>
                  </a:lnTo>
                  <a:lnTo>
                    <a:pt x="3648" y="9634"/>
                  </a:lnTo>
                  <a:lnTo>
                    <a:pt x="3040" y="8799"/>
                  </a:lnTo>
                  <a:lnTo>
                    <a:pt x="2493" y="7965"/>
                  </a:lnTo>
                  <a:lnTo>
                    <a:pt x="2006" y="7055"/>
                  </a:lnTo>
                  <a:lnTo>
                    <a:pt x="1520" y="6220"/>
                  </a:lnTo>
                  <a:lnTo>
                    <a:pt x="1034" y="5310"/>
                  </a:lnTo>
                  <a:lnTo>
                    <a:pt x="547" y="4476"/>
                  </a:lnTo>
                  <a:lnTo>
                    <a:pt x="0" y="3641"/>
                  </a:lnTo>
                  <a:lnTo>
                    <a:pt x="183" y="3110"/>
                  </a:lnTo>
                  <a:lnTo>
                    <a:pt x="851" y="2579"/>
                  </a:lnTo>
                  <a:lnTo>
                    <a:pt x="1885" y="1972"/>
                  </a:lnTo>
                  <a:lnTo>
                    <a:pt x="3161" y="1441"/>
                  </a:lnTo>
                  <a:lnTo>
                    <a:pt x="4499" y="910"/>
                  </a:lnTo>
                  <a:lnTo>
                    <a:pt x="5836" y="455"/>
                  </a:lnTo>
                  <a:lnTo>
                    <a:pt x="6930" y="152"/>
                  </a:lnTo>
                  <a:lnTo>
                    <a:pt x="7781" y="0"/>
                  </a:lnTo>
                  <a:lnTo>
                    <a:pt x="10395" y="5082"/>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64" name="Shape 264"/>
            <p:cNvSpPr/>
            <p:nvPr/>
          </p:nvSpPr>
          <p:spPr>
            <a:xfrm>
              <a:off x="1063825" y="593550"/>
              <a:ext cx="551700" cy="293950"/>
            </a:xfrm>
            <a:custGeom>
              <a:avLst/>
              <a:gdLst/>
              <a:ahLst/>
              <a:cxnLst/>
              <a:rect l="0" t="0" r="0" b="0"/>
              <a:pathLst>
                <a:path w="22068" h="11758" extrusionOk="0">
                  <a:moveTo>
                    <a:pt x="22067" y="2427"/>
                  </a:moveTo>
                  <a:lnTo>
                    <a:pt x="21763" y="2427"/>
                  </a:lnTo>
                  <a:lnTo>
                    <a:pt x="21520" y="2276"/>
                  </a:lnTo>
                  <a:lnTo>
                    <a:pt x="21277" y="2048"/>
                  </a:lnTo>
                  <a:lnTo>
                    <a:pt x="21094" y="1821"/>
                  </a:lnTo>
                  <a:lnTo>
                    <a:pt x="20851" y="1517"/>
                  </a:lnTo>
                  <a:lnTo>
                    <a:pt x="20669" y="1290"/>
                  </a:lnTo>
                  <a:lnTo>
                    <a:pt x="20487" y="986"/>
                  </a:lnTo>
                  <a:lnTo>
                    <a:pt x="20243" y="759"/>
                  </a:lnTo>
                  <a:lnTo>
                    <a:pt x="19939" y="986"/>
                  </a:lnTo>
                  <a:lnTo>
                    <a:pt x="19635" y="1214"/>
                  </a:lnTo>
                  <a:lnTo>
                    <a:pt x="19332" y="1290"/>
                  </a:lnTo>
                  <a:lnTo>
                    <a:pt x="19088" y="1441"/>
                  </a:lnTo>
                  <a:lnTo>
                    <a:pt x="18784" y="1517"/>
                  </a:lnTo>
                  <a:lnTo>
                    <a:pt x="18541" y="1669"/>
                  </a:lnTo>
                  <a:lnTo>
                    <a:pt x="18298" y="1745"/>
                  </a:lnTo>
                  <a:lnTo>
                    <a:pt x="18116" y="1972"/>
                  </a:lnTo>
                  <a:lnTo>
                    <a:pt x="18480" y="2427"/>
                  </a:lnTo>
                  <a:lnTo>
                    <a:pt x="18845" y="2807"/>
                  </a:lnTo>
                  <a:lnTo>
                    <a:pt x="19149" y="3262"/>
                  </a:lnTo>
                  <a:lnTo>
                    <a:pt x="19210" y="3793"/>
                  </a:lnTo>
                  <a:lnTo>
                    <a:pt x="18906" y="3565"/>
                  </a:lnTo>
                  <a:lnTo>
                    <a:pt x="18663" y="3338"/>
                  </a:lnTo>
                  <a:lnTo>
                    <a:pt x="18420" y="3186"/>
                  </a:lnTo>
                  <a:lnTo>
                    <a:pt x="18176" y="2958"/>
                  </a:lnTo>
                  <a:lnTo>
                    <a:pt x="17933" y="2807"/>
                  </a:lnTo>
                  <a:lnTo>
                    <a:pt x="17690" y="2655"/>
                  </a:lnTo>
                  <a:lnTo>
                    <a:pt x="17447" y="2427"/>
                  </a:lnTo>
                  <a:lnTo>
                    <a:pt x="17204" y="2200"/>
                  </a:lnTo>
                  <a:lnTo>
                    <a:pt x="16900" y="2352"/>
                  </a:lnTo>
                  <a:lnTo>
                    <a:pt x="16596" y="2503"/>
                  </a:lnTo>
                  <a:lnTo>
                    <a:pt x="16292" y="2655"/>
                  </a:lnTo>
                  <a:lnTo>
                    <a:pt x="15988" y="2807"/>
                  </a:lnTo>
                  <a:lnTo>
                    <a:pt x="15684" y="2958"/>
                  </a:lnTo>
                  <a:lnTo>
                    <a:pt x="15380" y="3110"/>
                  </a:lnTo>
                  <a:lnTo>
                    <a:pt x="15076" y="3262"/>
                  </a:lnTo>
                  <a:lnTo>
                    <a:pt x="14772" y="3414"/>
                  </a:lnTo>
                  <a:lnTo>
                    <a:pt x="15076" y="3869"/>
                  </a:lnTo>
                  <a:lnTo>
                    <a:pt x="15563" y="4324"/>
                  </a:lnTo>
                  <a:lnTo>
                    <a:pt x="15927" y="4779"/>
                  </a:lnTo>
                  <a:lnTo>
                    <a:pt x="15927" y="5462"/>
                  </a:lnTo>
                  <a:lnTo>
                    <a:pt x="13800" y="3641"/>
                  </a:lnTo>
                  <a:lnTo>
                    <a:pt x="13435" y="3944"/>
                  </a:lnTo>
                  <a:lnTo>
                    <a:pt x="13070" y="4172"/>
                  </a:lnTo>
                  <a:lnTo>
                    <a:pt x="12645" y="4324"/>
                  </a:lnTo>
                  <a:lnTo>
                    <a:pt x="12280" y="4400"/>
                  </a:lnTo>
                  <a:lnTo>
                    <a:pt x="11854" y="4551"/>
                  </a:lnTo>
                  <a:lnTo>
                    <a:pt x="11429" y="4703"/>
                  </a:lnTo>
                  <a:lnTo>
                    <a:pt x="11064" y="4931"/>
                  </a:lnTo>
                  <a:lnTo>
                    <a:pt x="10699" y="5234"/>
                  </a:lnTo>
                  <a:lnTo>
                    <a:pt x="11064" y="5765"/>
                  </a:lnTo>
                  <a:lnTo>
                    <a:pt x="11611" y="5993"/>
                  </a:lnTo>
                  <a:lnTo>
                    <a:pt x="11976" y="6220"/>
                  </a:lnTo>
                  <a:lnTo>
                    <a:pt x="11854" y="6827"/>
                  </a:lnTo>
                  <a:lnTo>
                    <a:pt x="11429" y="6599"/>
                  </a:lnTo>
                  <a:lnTo>
                    <a:pt x="11003" y="6296"/>
                  </a:lnTo>
                  <a:lnTo>
                    <a:pt x="10578" y="5917"/>
                  </a:lnTo>
                  <a:lnTo>
                    <a:pt x="10213" y="5462"/>
                  </a:lnTo>
                  <a:lnTo>
                    <a:pt x="9909" y="5537"/>
                  </a:lnTo>
                  <a:lnTo>
                    <a:pt x="9605" y="5613"/>
                  </a:lnTo>
                  <a:lnTo>
                    <a:pt x="9240" y="5765"/>
                  </a:lnTo>
                  <a:lnTo>
                    <a:pt x="8936" y="5917"/>
                  </a:lnTo>
                  <a:lnTo>
                    <a:pt x="8632" y="6068"/>
                  </a:lnTo>
                  <a:lnTo>
                    <a:pt x="8328" y="6220"/>
                  </a:lnTo>
                  <a:lnTo>
                    <a:pt x="8085" y="6448"/>
                  </a:lnTo>
                  <a:lnTo>
                    <a:pt x="7781" y="6675"/>
                  </a:lnTo>
                  <a:lnTo>
                    <a:pt x="8146" y="7206"/>
                  </a:lnTo>
                  <a:lnTo>
                    <a:pt x="8632" y="7585"/>
                  </a:lnTo>
                  <a:lnTo>
                    <a:pt x="8997" y="8041"/>
                  </a:lnTo>
                  <a:lnTo>
                    <a:pt x="8936" y="8496"/>
                  </a:lnTo>
                  <a:lnTo>
                    <a:pt x="8693" y="8344"/>
                  </a:lnTo>
                  <a:lnTo>
                    <a:pt x="8511" y="8116"/>
                  </a:lnTo>
                  <a:lnTo>
                    <a:pt x="8268" y="7889"/>
                  </a:lnTo>
                  <a:lnTo>
                    <a:pt x="8025" y="7661"/>
                  </a:lnTo>
                  <a:lnTo>
                    <a:pt x="7781" y="7434"/>
                  </a:lnTo>
                  <a:lnTo>
                    <a:pt x="7477" y="7206"/>
                  </a:lnTo>
                  <a:lnTo>
                    <a:pt x="7234" y="6979"/>
                  </a:lnTo>
                  <a:lnTo>
                    <a:pt x="6991" y="6827"/>
                  </a:lnTo>
                  <a:lnTo>
                    <a:pt x="4195" y="8268"/>
                  </a:lnTo>
                  <a:lnTo>
                    <a:pt x="4438" y="8799"/>
                  </a:lnTo>
                  <a:lnTo>
                    <a:pt x="4803" y="9178"/>
                  </a:lnTo>
                  <a:lnTo>
                    <a:pt x="5107" y="9482"/>
                  </a:lnTo>
                  <a:lnTo>
                    <a:pt x="5167" y="10089"/>
                  </a:lnTo>
                  <a:lnTo>
                    <a:pt x="4681" y="9861"/>
                  </a:lnTo>
                  <a:lnTo>
                    <a:pt x="4195" y="9330"/>
                  </a:lnTo>
                  <a:lnTo>
                    <a:pt x="3830" y="8799"/>
                  </a:lnTo>
                  <a:lnTo>
                    <a:pt x="3404" y="8496"/>
                  </a:lnTo>
                  <a:lnTo>
                    <a:pt x="3161" y="8572"/>
                  </a:lnTo>
                  <a:lnTo>
                    <a:pt x="2857" y="8723"/>
                  </a:lnTo>
                  <a:lnTo>
                    <a:pt x="2614" y="8799"/>
                  </a:lnTo>
                  <a:lnTo>
                    <a:pt x="2310" y="8951"/>
                  </a:lnTo>
                  <a:lnTo>
                    <a:pt x="2067" y="9103"/>
                  </a:lnTo>
                  <a:lnTo>
                    <a:pt x="1763" y="9178"/>
                  </a:lnTo>
                  <a:lnTo>
                    <a:pt x="1520" y="9406"/>
                  </a:lnTo>
                  <a:lnTo>
                    <a:pt x="1277" y="9558"/>
                  </a:lnTo>
                  <a:lnTo>
                    <a:pt x="1459" y="10240"/>
                  </a:lnTo>
                  <a:lnTo>
                    <a:pt x="1945" y="10620"/>
                  </a:lnTo>
                  <a:lnTo>
                    <a:pt x="2310" y="11075"/>
                  </a:lnTo>
                  <a:lnTo>
                    <a:pt x="2249" y="11757"/>
                  </a:lnTo>
                  <a:lnTo>
                    <a:pt x="1885" y="11530"/>
                  </a:lnTo>
                  <a:lnTo>
                    <a:pt x="1520" y="11151"/>
                  </a:lnTo>
                  <a:lnTo>
                    <a:pt x="1155" y="10695"/>
                  </a:lnTo>
                  <a:lnTo>
                    <a:pt x="790" y="10240"/>
                  </a:lnTo>
                  <a:lnTo>
                    <a:pt x="487" y="9861"/>
                  </a:lnTo>
                  <a:lnTo>
                    <a:pt x="243" y="9482"/>
                  </a:lnTo>
                  <a:lnTo>
                    <a:pt x="61" y="9254"/>
                  </a:lnTo>
                  <a:lnTo>
                    <a:pt x="0" y="9178"/>
                  </a:lnTo>
                  <a:lnTo>
                    <a:pt x="20000" y="0"/>
                  </a:lnTo>
                  <a:lnTo>
                    <a:pt x="20426" y="76"/>
                  </a:lnTo>
                  <a:lnTo>
                    <a:pt x="20851" y="304"/>
                  </a:lnTo>
                  <a:lnTo>
                    <a:pt x="21216" y="607"/>
                  </a:lnTo>
                  <a:lnTo>
                    <a:pt x="21520" y="910"/>
                  </a:lnTo>
                  <a:lnTo>
                    <a:pt x="21702" y="1290"/>
                  </a:lnTo>
                  <a:lnTo>
                    <a:pt x="21885" y="1669"/>
                  </a:lnTo>
                  <a:lnTo>
                    <a:pt x="22006" y="2124"/>
                  </a:lnTo>
                  <a:lnTo>
                    <a:pt x="22067" y="2427"/>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65" name="Shape 265"/>
            <p:cNvSpPr/>
            <p:nvPr/>
          </p:nvSpPr>
          <p:spPr>
            <a:xfrm>
              <a:off x="2129175" y="807825"/>
              <a:ext cx="196075" cy="115700"/>
            </a:xfrm>
            <a:custGeom>
              <a:avLst/>
              <a:gdLst/>
              <a:ahLst/>
              <a:cxnLst/>
              <a:rect l="0" t="0" r="0" b="0"/>
              <a:pathLst>
                <a:path w="7843" h="4628" extrusionOk="0">
                  <a:moveTo>
                    <a:pt x="4377" y="607"/>
                  </a:moveTo>
                  <a:lnTo>
                    <a:pt x="4742" y="911"/>
                  </a:lnTo>
                  <a:lnTo>
                    <a:pt x="4620" y="1290"/>
                  </a:lnTo>
                  <a:lnTo>
                    <a:pt x="4377" y="1593"/>
                  </a:lnTo>
                  <a:lnTo>
                    <a:pt x="4255" y="1973"/>
                  </a:lnTo>
                  <a:lnTo>
                    <a:pt x="4438" y="2428"/>
                  </a:lnTo>
                  <a:lnTo>
                    <a:pt x="4620" y="2807"/>
                  </a:lnTo>
                  <a:lnTo>
                    <a:pt x="4863" y="3111"/>
                  </a:lnTo>
                  <a:lnTo>
                    <a:pt x="5046" y="3566"/>
                  </a:lnTo>
                  <a:lnTo>
                    <a:pt x="5350" y="3490"/>
                  </a:lnTo>
                  <a:lnTo>
                    <a:pt x="5714" y="3414"/>
                  </a:lnTo>
                  <a:lnTo>
                    <a:pt x="6079" y="3262"/>
                  </a:lnTo>
                  <a:lnTo>
                    <a:pt x="6444" y="3186"/>
                  </a:lnTo>
                  <a:lnTo>
                    <a:pt x="6809" y="3111"/>
                  </a:lnTo>
                  <a:lnTo>
                    <a:pt x="7173" y="3111"/>
                  </a:lnTo>
                  <a:lnTo>
                    <a:pt x="7538" y="3111"/>
                  </a:lnTo>
                  <a:lnTo>
                    <a:pt x="7842" y="3186"/>
                  </a:lnTo>
                  <a:lnTo>
                    <a:pt x="7599" y="3566"/>
                  </a:lnTo>
                  <a:lnTo>
                    <a:pt x="7295" y="3869"/>
                  </a:lnTo>
                  <a:lnTo>
                    <a:pt x="6930" y="4021"/>
                  </a:lnTo>
                  <a:lnTo>
                    <a:pt x="6505" y="4097"/>
                  </a:lnTo>
                  <a:lnTo>
                    <a:pt x="6018" y="4172"/>
                  </a:lnTo>
                  <a:lnTo>
                    <a:pt x="5593" y="4248"/>
                  </a:lnTo>
                  <a:lnTo>
                    <a:pt x="5228" y="4400"/>
                  </a:lnTo>
                  <a:lnTo>
                    <a:pt x="4863" y="4628"/>
                  </a:lnTo>
                  <a:lnTo>
                    <a:pt x="4438" y="4097"/>
                  </a:lnTo>
                  <a:lnTo>
                    <a:pt x="4012" y="3490"/>
                  </a:lnTo>
                  <a:lnTo>
                    <a:pt x="3648" y="2807"/>
                  </a:lnTo>
                  <a:lnTo>
                    <a:pt x="3283" y="1973"/>
                  </a:lnTo>
                  <a:lnTo>
                    <a:pt x="1155" y="2655"/>
                  </a:lnTo>
                  <a:lnTo>
                    <a:pt x="547" y="2124"/>
                  </a:lnTo>
                  <a:lnTo>
                    <a:pt x="183" y="1442"/>
                  </a:lnTo>
                  <a:lnTo>
                    <a:pt x="0" y="683"/>
                  </a:lnTo>
                  <a:lnTo>
                    <a:pt x="0" y="1"/>
                  </a:lnTo>
                  <a:lnTo>
                    <a:pt x="608" y="911"/>
                  </a:lnTo>
                  <a:lnTo>
                    <a:pt x="1155" y="1366"/>
                  </a:lnTo>
                  <a:lnTo>
                    <a:pt x="1702" y="1442"/>
                  </a:lnTo>
                  <a:lnTo>
                    <a:pt x="2249" y="1366"/>
                  </a:lnTo>
                  <a:lnTo>
                    <a:pt x="2797" y="1138"/>
                  </a:lnTo>
                  <a:lnTo>
                    <a:pt x="3283" y="835"/>
                  </a:lnTo>
                  <a:lnTo>
                    <a:pt x="3830" y="607"/>
                  </a:lnTo>
                  <a:lnTo>
                    <a:pt x="4377" y="607"/>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66" name="Shape 266"/>
            <p:cNvSpPr/>
            <p:nvPr/>
          </p:nvSpPr>
          <p:spPr>
            <a:xfrm>
              <a:off x="864725" y="832475"/>
              <a:ext cx="180875" cy="66400"/>
            </a:xfrm>
            <a:custGeom>
              <a:avLst/>
              <a:gdLst/>
              <a:ahLst/>
              <a:cxnLst/>
              <a:rect l="0" t="0" r="0" b="0"/>
              <a:pathLst>
                <a:path w="7235" h="2656" extrusionOk="0">
                  <a:moveTo>
                    <a:pt x="7235" y="835"/>
                  </a:moveTo>
                  <a:lnTo>
                    <a:pt x="305" y="2655"/>
                  </a:lnTo>
                  <a:lnTo>
                    <a:pt x="1" y="1745"/>
                  </a:lnTo>
                  <a:lnTo>
                    <a:pt x="852" y="1518"/>
                  </a:lnTo>
                  <a:lnTo>
                    <a:pt x="1703" y="1366"/>
                  </a:lnTo>
                  <a:lnTo>
                    <a:pt x="2554" y="1138"/>
                  </a:lnTo>
                  <a:lnTo>
                    <a:pt x="3344" y="911"/>
                  </a:lnTo>
                  <a:lnTo>
                    <a:pt x="4074" y="683"/>
                  </a:lnTo>
                  <a:lnTo>
                    <a:pt x="4803" y="456"/>
                  </a:lnTo>
                  <a:lnTo>
                    <a:pt x="5472" y="228"/>
                  </a:lnTo>
                  <a:lnTo>
                    <a:pt x="6140" y="1"/>
                  </a:lnTo>
                  <a:lnTo>
                    <a:pt x="7235" y="835"/>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67" name="Shape 267"/>
            <p:cNvSpPr/>
            <p:nvPr/>
          </p:nvSpPr>
          <p:spPr>
            <a:xfrm>
              <a:off x="357125" y="866600"/>
              <a:ext cx="507625" cy="202950"/>
            </a:xfrm>
            <a:custGeom>
              <a:avLst/>
              <a:gdLst/>
              <a:ahLst/>
              <a:cxnLst/>
              <a:rect l="0" t="0" r="0" b="0"/>
              <a:pathLst>
                <a:path w="20305" h="8118" extrusionOk="0">
                  <a:moveTo>
                    <a:pt x="20305" y="3490"/>
                  </a:moveTo>
                  <a:lnTo>
                    <a:pt x="19940" y="3414"/>
                  </a:lnTo>
                  <a:lnTo>
                    <a:pt x="19697" y="3263"/>
                  </a:lnTo>
                  <a:lnTo>
                    <a:pt x="19514" y="2883"/>
                  </a:lnTo>
                  <a:lnTo>
                    <a:pt x="19332" y="2504"/>
                  </a:lnTo>
                  <a:lnTo>
                    <a:pt x="19150" y="2049"/>
                  </a:lnTo>
                  <a:lnTo>
                    <a:pt x="18967" y="1594"/>
                  </a:lnTo>
                  <a:lnTo>
                    <a:pt x="18785" y="1215"/>
                  </a:lnTo>
                  <a:lnTo>
                    <a:pt x="18481" y="911"/>
                  </a:lnTo>
                  <a:lnTo>
                    <a:pt x="17934" y="1063"/>
                  </a:lnTo>
                  <a:lnTo>
                    <a:pt x="17387" y="1215"/>
                  </a:lnTo>
                  <a:lnTo>
                    <a:pt x="16779" y="1366"/>
                  </a:lnTo>
                  <a:lnTo>
                    <a:pt x="16232" y="1594"/>
                  </a:lnTo>
                  <a:lnTo>
                    <a:pt x="15624" y="1746"/>
                  </a:lnTo>
                  <a:lnTo>
                    <a:pt x="15077" y="1897"/>
                  </a:lnTo>
                  <a:lnTo>
                    <a:pt x="14469" y="1973"/>
                  </a:lnTo>
                  <a:lnTo>
                    <a:pt x="13922" y="2049"/>
                  </a:lnTo>
                  <a:lnTo>
                    <a:pt x="14104" y="2656"/>
                  </a:lnTo>
                  <a:lnTo>
                    <a:pt x="14530" y="3263"/>
                  </a:lnTo>
                  <a:lnTo>
                    <a:pt x="14773" y="3870"/>
                  </a:lnTo>
                  <a:lnTo>
                    <a:pt x="14712" y="4476"/>
                  </a:lnTo>
                  <a:lnTo>
                    <a:pt x="14104" y="4173"/>
                  </a:lnTo>
                  <a:lnTo>
                    <a:pt x="13739" y="3566"/>
                  </a:lnTo>
                  <a:lnTo>
                    <a:pt x="13435" y="2959"/>
                  </a:lnTo>
                  <a:lnTo>
                    <a:pt x="12949" y="2352"/>
                  </a:lnTo>
                  <a:lnTo>
                    <a:pt x="12524" y="2428"/>
                  </a:lnTo>
                  <a:lnTo>
                    <a:pt x="12098" y="2504"/>
                  </a:lnTo>
                  <a:lnTo>
                    <a:pt x="11672" y="2580"/>
                  </a:lnTo>
                  <a:lnTo>
                    <a:pt x="11247" y="2656"/>
                  </a:lnTo>
                  <a:lnTo>
                    <a:pt x="10882" y="2808"/>
                  </a:lnTo>
                  <a:lnTo>
                    <a:pt x="10457" y="2959"/>
                  </a:lnTo>
                  <a:lnTo>
                    <a:pt x="10092" y="3111"/>
                  </a:lnTo>
                  <a:lnTo>
                    <a:pt x="9727" y="3263"/>
                  </a:lnTo>
                  <a:lnTo>
                    <a:pt x="9910" y="3794"/>
                  </a:lnTo>
                  <a:lnTo>
                    <a:pt x="10153" y="4400"/>
                  </a:lnTo>
                  <a:lnTo>
                    <a:pt x="10274" y="4931"/>
                  </a:lnTo>
                  <a:lnTo>
                    <a:pt x="10213" y="5462"/>
                  </a:lnTo>
                  <a:lnTo>
                    <a:pt x="9910" y="5235"/>
                  </a:lnTo>
                  <a:lnTo>
                    <a:pt x="9666" y="4931"/>
                  </a:lnTo>
                  <a:lnTo>
                    <a:pt x="9423" y="4628"/>
                  </a:lnTo>
                  <a:lnTo>
                    <a:pt x="9180" y="4249"/>
                  </a:lnTo>
                  <a:lnTo>
                    <a:pt x="8937" y="3945"/>
                  </a:lnTo>
                  <a:lnTo>
                    <a:pt x="8633" y="3718"/>
                  </a:lnTo>
                  <a:lnTo>
                    <a:pt x="8207" y="3566"/>
                  </a:lnTo>
                  <a:lnTo>
                    <a:pt x="7599" y="3642"/>
                  </a:lnTo>
                  <a:lnTo>
                    <a:pt x="7296" y="3718"/>
                  </a:lnTo>
                  <a:lnTo>
                    <a:pt x="6992" y="3794"/>
                  </a:lnTo>
                  <a:lnTo>
                    <a:pt x="6688" y="3870"/>
                  </a:lnTo>
                  <a:lnTo>
                    <a:pt x="6384" y="4021"/>
                  </a:lnTo>
                  <a:lnTo>
                    <a:pt x="6080" y="4097"/>
                  </a:lnTo>
                  <a:lnTo>
                    <a:pt x="5837" y="4249"/>
                  </a:lnTo>
                  <a:lnTo>
                    <a:pt x="5533" y="4476"/>
                  </a:lnTo>
                  <a:lnTo>
                    <a:pt x="5289" y="4704"/>
                  </a:lnTo>
                  <a:lnTo>
                    <a:pt x="5411" y="5159"/>
                  </a:lnTo>
                  <a:lnTo>
                    <a:pt x="5533" y="5614"/>
                  </a:lnTo>
                  <a:lnTo>
                    <a:pt x="5654" y="6069"/>
                  </a:lnTo>
                  <a:lnTo>
                    <a:pt x="5776" y="6297"/>
                  </a:lnTo>
                  <a:lnTo>
                    <a:pt x="5350" y="6297"/>
                  </a:lnTo>
                  <a:lnTo>
                    <a:pt x="5107" y="6145"/>
                  </a:lnTo>
                  <a:lnTo>
                    <a:pt x="4864" y="5842"/>
                  </a:lnTo>
                  <a:lnTo>
                    <a:pt x="4742" y="5538"/>
                  </a:lnTo>
                  <a:lnTo>
                    <a:pt x="4499" y="5311"/>
                  </a:lnTo>
                  <a:lnTo>
                    <a:pt x="4256" y="5083"/>
                  </a:lnTo>
                  <a:lnTo>
                    <a:pt x="3891" y="5007"/>
                  </a:lnTo>
                  <a:lnTo>
                    <a:pt x="3344" y="5083"/>
                  </a:lnTo>
                  <a:lnTo>
                    <a:pt x="2979" y="5159"/>
                  </a:lnTo>
                  <a:lnTo>
                    <a:pt x="2675" y="5311"/>
                  </a:lnTo>
                  <a:lnTo>
                    <a:pt x="2432" y="5387"/>
                  </a:lnTo>
                  <a:lnTo>
                    <a:pt x="2189" y="5462"/>
                  </a:lnTo>
                  <a:lnTo>
                    <a:pt x="2007" y="5614"/>
                  </a:lnTo>
                  <a:lnTo>
                    <a:pt x="1764" y="5690"/>
                  </a:lnTo>
                  <a:lnTo>
                    <a:pt x="1520" y="5842"/>
                  </a:lnTo>
                  <a:lnTo>
                    <a:pt x="1217" y="5918"/>
                  </a:lnTo>
                  <a:lnTo>
                    <a:pt x="1399" y="6524"/>
                  </a:lnTo>
                  <a:lnTo>
                    <a:pt x="1520" y="7283"/>
                  </a:lnTo>
                  <a:lnTo>
                    <a:pt x="1581" y="7890"/>
                  </a:lnTo>
                  <a:lnTo>
                    <a:pt x="1581" y="8117"/>
                  </a:lnTo>
                  <a:lnTo>
                    <a:pt x="1" y="5387"/>
                  </a:lnTo>
                  <a:lnTo>
                    <a:pt x="305" y="5235"/>
                  </a:lnTo>
                  <a:lnTo>
                    <a:pt x="973" y="4931"/>
                  </a:lnTo>
                  <a:lnTo>
                    <a:pt x="1946" y="4628"/>
                  </a:lnTo>
                  <a:lnTo>
                    <a:pt x="3101" y="4249"/>
                  </a:lnTo>
                  <a:lnTo>
                    <a:pt x="4499" y="3870"/>
                  </a:lnTo>
                  <a:lnTo>
                    <a:pt x="6080" y="3414"/>
                  </a:lnTo>
                  <a:lnTo>
                    <a:pt x="7721" y="2959"/>
                  </a:lnTo>
                  <a:lnTo>
                    <a:pt x="9423" y="2428"/>
                  </a:lnTo>
                  <a:lnTo>
                    <a:pt x="11065" y="1973"/>
                  </a:lnTo>
                  <a:lnTo>
                    <a:pt x="12767" y="1594"/>
                  </a:lnTo>
                  <a:lnTo>
                    <a:pt x="14286" y="1139"/>
                  </a:lnTo>
                  <a:lnTo>
                    <a:pt x="15745" y="760"/>
                  </a:lnTo>
                  <a:lnTo>
                    <a:pt x="17022" y="456"/>
                  </a:lnTo>
                  <a:lnTo>
                    <a:pt x="17995" y="229"/>
                  </a:lnTo>
                  <a:lnTo>
                    <a:pt x="18724" y="77"/>
                  </a:lnTo>
                  <a:lnTo>
                    <a:pt x="19150" y="1"/>
                  </a:lnTo>
                  <a:lnTo>
                    <a:pt x="19332" y="532"/>
                  </a:lnTo>
                  <a:lnTo>
                    <a:pt x="19758" y="1670"/>
                  </a:lnTo>
                  <a:lnTo>
                    <a:pt x="20122" y="2883"/>
                  </a:lnTo>
                  <a:lnTo>
                    <a:pt x="20305" y="3490"/>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68" name="Shape 268"/>
            <p:cNvSpPr/>
            <p:nvPr/>
          </p:nvSpPr>
          <p:spPr>
            <a:xfrm>
              <a:off x="3025" y="917825"/>
              <a:ext cx="2989400" cy="1361575"/>
            </a:xfrm>
            <a:custGeom>
              <a:avLst/>
              <a:gdLst/>
              <a:ahLst/>
              <a:cxnLst/>
              <a:rect l="0" t="0" r="0" b="0"/>
              <a:pathLst>
                <a:path w="119576" h="54463" extrusionOk="0">
                  <a:moveTo>
                    <a:pt x="119575" y="10089"/>
                  </a:moveTo>
                  <a:lnTo>
                    <a:pt x="118542" y="10695"/>
                  </a:lnTo>
                  <a:lnTo>
                    <a:pt x="117204" y="11530"/>
                  </a:lnTo>
                  <a:lnTo>
                    <a:pt x="115624" y="12440"/>
                  </a:lnTo>
                  <a:lnTo>
                    <a:pt x="113861" y="13502"/>
                  </a:lnTo>
                  <a:lnTo>
                    <a:pt x="111915" y="14640"/>
                  </a:lnTo>
                  <a:lnTo>
                    <a:pt x="109909" y="15778"/>
                  </a:lnTo>
                  <a:lnTo>
                    <a:pt x="107843" y="16991"/>
                  </a:lnTo>
                  <a:lnTo>
                    <a:pt x="105776" y="18205"/>
                  </a:lnTo>
                  <a:lnTo>
                    <a:pt x="103709" y="19343"/>
                  </a:lnTo>
                  <a:lnTo>
                    <a:pt x="101824" y="20480"/>
                  </a:lnTo>
                  <a:lnTo>
                    <a:pt x="100061" y="21467"/>
                  </a:lnTo>
                  <a:lnTo>
                    <a:pt x="98542" y="22377"/>
                  </a:lnTo>
                  <a:lnTo>
                    <a:pt x="97204" y="23135"/>
                  </a:lnTo>
                  <a:lnTo>
                    <a:pt x="96232" y="23742"/>
                  </a:lnTo>
                  <a:lnTo>
                    <a:pt x="95624" y="24046"/>
                  </a:lnTo>
                  <a:lnTo>
                    <a:pt x="95381" y="24197"/>
                  </a:lnTo>
                  <a:lnTo>
                    <a:pt x="94529" y="24880"/>
                  </a:lnTo>
                  <a:lnTo>
                    <a:pt x="93678" y="25487"/>
                  </a:lnTo>
                  <a:lnTo>
                    <a:pt x="92767" y="26094"/>
                  </a:lnTo>
                  <a:lnTo>
                    <a:pt x="91855" y="26852"/>
                  </a:lnTo>
                  <a:lnTo>
                    <a:pt x="90882" y="27611"/>
                  </a:lnTo>
                  <a:lnTo>
                    <a:pt x="89909" y="28521"/>
                  </a:lnTo>
                  <a:lnTo>
                    <a:pt x="88876" y="29583"/>
                  </a:lnTo>
                  <a:lnTo>
                    <a:pt x="87782" y="30872"/>
                  </a:lnTo>
                  <a:lnTo>
                    <a:pt x="87660" y="31024"/>
                  </a:lnTo>
                  <a:lnTo>
                    <a:pt x="87356" y="31327"/>
                  </a:lnTo>
                  <a:lnTo>
                    <a:pt x="86809" y="31934"/>
                  </a:lnTo>
                  <a:lnTo>
                    <a:pt x="86201" y="32693"/>
                  </a:lnTo>
                  <a:lnTo>
                    <a:pt x="85350" y="33527"/>
                  </a:lnTo>
                  <a:lnTo>
                    <a:pt x="84499" y="34589"/>
                  </a:lnTo>
                  <a:lnTo>
                    <a:pt x="83466" y="35651"/>
                  </a:lnTo>
                  <a:lnTo>
                    <a:pt x="82493" y="36713"/>
                  </a:lnTo>
                  <a:lnTo>
                    <a:pt x="81399" y="37927"/>
                  </a:lnTo>
                  <a:lnTo>
                    <a:pt x="80365" y="38989"/>
                  </a:lnTo>
                  <a:lnTo>
                    <a:pt x="79332" y="40126"/>
                  </a:lnTo>
                  <a:lnTo>
                    <a:pt x="78359" y="41113"/>
                  </a:lnTo>
                  <a:lnTo>
                    <a:pt x="77447" y="42023"/>
                  </a:lnTo>
                  <a:lnTo>
                    <a:pt x="76657" y="42781"/>
                  </a:lnTo>
                  <a:lnTo>
                    <a:pt x="75988" y="43388"/>
                  </a:lnTo>
                  <a:lnTo>
                    <a:pt x="75502" y="43767"/>
                  </a:lnTo>
                  <a:lnTo>
                    <a:pt x="74773" y="44223"/>
                  </a:lnTo>
                  <a:lnTo>
                    <a:pt x="73800" y="44754"/>
                  </a:lnTo>
                  <a:lnTo>
                    <a:pt x="72706" y="45284"/>
                  </a:lnTo>
                  <a:lnTo>
                    <a:pt x="71429" y="45891"/>
                  </a:lnTo>
                  <a:lnTo>
                    <a:pt x="70031" y="46498"/>
                  </a:lnTo>
                  <a:lnTo>
                    <a:pt x="68572" y="47105"/>
                  </a:lnTo>
                  <a:lnTo>
                    <a:pt x="66991" y="47788"/>
                  </a:lnTo>
                  <a:lnTo>
                    <a:pt x="65350" y="48394"/>
                  </a:lnTo>
                  <a:lnTo>
                    <a:pt x="63709" y="49001"/>
                  </a:lnTo>
                  <a:lnTo>
                    <a:pt x="62067" y="49608"/>
                  </a:lnTo>
                  <a:lnTo>
                    <a:pt x="60487" y="50139"/>
                  </a:lnTo>
                  <a:lnTo>
                    <a:pt x="58906" y="50670"/>
                  </a:lnTo>
                  <a:lnTo>
                    <a:pt x="57387" y="51125"/>
                  </a:lnTo>
                  <a:lnTo>
                    <a:pt x="56049" y="51504"/>
                  </a:lnTo>
                  <a:lnTo>
                    <a:pt x="54773" y="51884"/>
                  </a:lnTo>
                  <a:lnTo>
                    <a:pt x="53678" y="52111"/>
                  </a:lnTo>
                  <a:lnTo>
                    <a:pt x="52463" y="52339"/>
                  </a:lnTo>
                  <a:lnTo>
                    <a:pt x="51247" y="52566"/>
                  </a:lnTo>
                  <a:lnTo>
                    <a:pt x="50031" y="52718"/>
                  </a:lnTo>
                  <a:lnTo>
                    <a:pt x="48876" y="52946"/>
                  </a:lnTo>
                  <a:lnTo>
                    <a:pt x="47660" y="53097"/>
                  </a:lnTo>
                  <a:lnTo>
                    <a:pt x="46505" y="53325"/>
                  </a:lnTo>
                  <a:lnTo>
                    <a:pt x="45289" y="53477"/>
                  </a:lnTo>
                  <a:lnTo>
                    <a:pt x="44013" y="53628"/>
                  </a:lnTo>
                  <a:lnTo>
                    <a:pt x="42736" y="53780"/>
                  </a:lnTo>
                  <a:lnTo>
                    <a:pt x="41399" y="53932"/>
                  </a:lnTo>
                  <a:lnTo>
                    <a:pt x="40001" y="54008"/>
                  </a:lnTo>
                  <a:lnTo>
                    <a:pt x="38481" y="54159"/>
                  </a:lnTo>
                  <a:lnTo>
                    <a:pt x="36900" y="54235"/>
                  </a:lnTo>
                  <a:lnTo>
                    <a:pt x="35259" y="54311"/>
                  </a:lnTo>
                  <a:lnTo>
                    <a:pt x="33435" y="54387"/>
                  </a:lnTo>
                  <a:lnTo>
                    <a:pt x="31551" y="54463"/>
                  </a:lnTo>
                  <a:lnTo>
                    <a:pt x="30517" y="54463"/>
                  </a:lnTo>
                  <a:lnTo>
                    <a:pt x="29301" y="54463"/>
                  </a:lnTo>
                  <a:lnTo>
                    <a:pt x="27903" y="54387"/>
                  </a:lnTo>
                  <a:lnTo>
                    <a:pt x="26444" y="54311"/>
                  </a:lnTo>
                  <a:lnTo>
                    <a:pt x="24925" y="54159"/>
                  </a:lnTo>
                  <a:lnTo>
                    <a:pt x="23344" y="54008"/>
                  </a:lnTo>
                  <a:lnTo>
                    <a:pt x="21763" y="53856"/>
                  </a:lnTo>
                  <a:lnTo>
                    <a:pt x="20244" y="53704"/>
                  </a:lnTo>
                  <a:lnTo>
                    <a:pt x="18785" y="53552"/>
                  </a:lnTo>
                  <a:lnTo>
                    <a:pt x="17387" y="53401"/>
                  </a:lnTo>
                  <a:lnTo>
                    <a:pt x="16110" y="53249"/>
                  </a:lnTo>
                  <a:lnTo>
                    <a:pt x="14955" y="53173"/>
                  </a:lnTo>
                  <a:lnTo>
                    <a:pt x="14043" y="53022"/>
                  </a:lnTo>
                  <a:lnTo>
                    <a:pt x="13374" y="52946"/>
                  </a:lnTo>
                  <a:lnTo>
                    <a:pt x="12949" y="52870"/>
                  </a:lnTo>
                  <a:lnTo>
                    <a:pt x="12767" y="52870"/>
                  </a:lnTo>
                  <a:lnTo>
                    <a:pt x="12584" y="52339"/>
                  </a:lnTo>
                  <a:lnTo>
                    <a:pt x="12159" y="50973"/>
                  </a:lnTo>
                  <a:lnTo>
                    <a:pt x="11551" y="48925"/>
                  </a:lnTo>
                  <a:lnTo>
                    <a:pt x="10760" y="46346"/>
                  </a:lnTo>
                  <a:lnTo>
                    <a:pt x="9909" y="43312"/>
                  </a:lnTo>
                  <a:lnTo>
                    <a:pt x="8937" y="39975"/>
                  </a:lnTo>
                  <a:lnTo>
                    <a:pt x="7903" y="36410"/>
                  </a:lnTo>
                  <a:lnTo>
                    <a:pt x="6809" y="32769"/>
                  </a:lnTo>
                  <a:lnTo>
                    <a:pt x="5776" y="29052"/>
                  </a:lnTo>
                  <a:lnTo>
                    <a:pt x="4742" y="25487"/>
                  </a:lnTo>
                  <a:lnTo>
                    <a:pt x="3830" y="22225"/>
                  </a:lnTo>
                  <a:lnTo>
                    <a:pt x="2979" y="19267"/>
                  </a:lnTo>
                  <a:lnTo>
                    <a:pt x="2250" y="16764"/>
                  </a:lnTo>
                  <a:lnTo>
                    <a:pt x="1703" y="14791"/>
                  </a:lnTo>
                  <a:lnTo>
                    <a:pt x="1338" y="13578"/>
                  </a:lnTo>
                  <a:lnTo>
                    <a:pt x="1216" y="13123"/>
                  </a:lnTo>
                  <a:lnTo>
                    <a:pt x="973" y="13957"/>
                  </a:lnTo>
                  <a:lnTo>
                    <a:pt x="912" y="15322"/>
                  </a:lnTo>
                  <a:lnTo>
                    <a:pt x="791" y="16688"/>
                  </a:lnTo>
                  <a:lnTo>
                    <a:pt x="305" y="17446"/>
                  </a:lnTo>
                  <a:lnTo>
                    <a:pt x="122" y="16612"/>
                  </a:lnTo>
                  <a:lnTo>
                    <a:pt x="61" y="15322"/>
                  </a:lnTo>
                  <a:lnTo>
                    <a:pt x="1" y="13729"/>
                  </a:lnTo>
                  <a:lnTo>
                    <a:pt x="122" y="12061"/>
                  </a:lnTo>
                  <a:lnTo>
                    <a:pt x="305" y="10923"/>
                  </a:lnTo>
                  <a:lnTo>
                    <a:pt x="548" y="9861"/>
                  </a:lnTo>
                  <a:lnTo>
                    <a:pt x="973" y="9027"/>
                  </a:lnTo>
                  <a:lnTo>
                    <a:pt x="1460" y="8496"/>
                  </a:lnTo>
                  <a:lnTo>
                    <a:pt x="1885" y="8344"/>
                  </a:lnTo>
                  <a:lnTo>
                    <a:pt x="2311" y="8040"/>
                  </a:lnTo>
                  <a:lnTo>
                    <a:pt x="2797" y="7813"/>
                  </a:lnTo>
                  <a:lnTo>
                    <a:pt x="3283" y="7585"/>
                  </a:lnTo>
                  <a:lnTo>
                    <a:pt x="3770" y="7434"/>
                  </a:lnTo>
                  <a:lnTo>
                    <a:pt x="4195" y="7434"/>
                  </a:lnTo>
                  <a:lnTo>
                    <a:pt x="4621" y="7585"/>
                  </a:lnTo>
                  <a:lnTo>
                    <a:pt x="4985" y="7965"/>
                  </a:lnTo>
                  <a:lnTo>
                    <a:pt x="4560" y="8192"/>
                  </a:lnTo>
                  <a:lnTo>
                    <a:pt x="4074" y="8344"/>
                  </a:lnTo>
                  <a:lnTo>
                    <a:pt x="3526" y="8496"/>
                  </a:lnTo>
                  <a:lnTo>
                    <a:pt x="2919" y="8647"/>
                  </a:lnTo>
                  <a:lnTo>
                    <a:pt x="2432" y="8875"/>
                  </a:lnTo>
                  <a:lnTo>
                    <a:pt x="2067" y="9178"/>
                  </a:lnTo>
                  <a:lnTo>
                    <a:pt x="1824" y="9785"/>
                  </a:lnTo>
                  <a:lnTo>
                    <a:pt x="1885" y="10544"/>
                  </a:lnTo>
                  <a:lnTo>
                    <a:pt x="1885" y="10923"/>
                  </a:lnTo>
                  <a:lnTo>
                    <a:pt x="1946" y="11302"/>
                  </a:lnTo>
                  <a:lnTo>
                    <a:pt x="2067" y="11681"/>
                  </a:lnTo>
                  <a:lnTo>
                    <a:pt x="2189" y="11985"/>
                  </a:lnTo>
                  <a:lnTo>
                    <a:pt x="2919" y="11681"/>
                  </a:lnTo>
                  <a:lnTo>
                    <a:pt x="4195" y="11150"/>
                  </a:lnTo>
                  <a:lnTo>
                    <a:pt x="6080" y="10619"/>
                  </a:lnTo>
                  <a:lnTo>
                    <a:pt x="8329" y="9861"/>
                  </a:lnTo>
                  <a:lnTo>
                    <a:pt x="10882" y="9102"/>
                  </a:lnTo>
                  <a:lnTo>
                    <a:pt x="13739" y="8268"/>
                  </a:lnTo>
                  <a:lnTo>
                    <a:pt x="16718" y="7358"/>
                  </a:lnTo>
                  <a:lnTo>
                    <a:pt x="19757" y="6523"/>
                  </a:lnTo>
                  <a:lnTo>
                    <a:pt x="22736" y="5613"/>
                  </a:lnTo>
                  <a:lnTo>
                    <a:pt x="25654" y="4779"/>
                  </a:lnTo>
                  <a:lnTo>
                    <a:pt x="28390" y="4020"/>
                  </a:lnTo>
                  <a:lnTo>
                    <a:pt x="30821" y="3338"/>
                  </a:lnTo>
                  <a:lnTo>
                    <a:pt x="32827" y="2807"/>
                  </a:lnTo>
                  <a:lnTo>
                    <a:pt x="34408" y="2351"/>
                  </a:lnTo>
                  <a:lnTo>
                    <a:pt x="35381" y="2048"/>
                  </a:lnTo>
                  <a:lnTo>
                    <a:pt x="35745" y="1972"/>
                  </a:lnTo>
                  <a:lnTo>
                    <a:pt x="35988" y="2731"/>
                  </a:lnTo>
                  <a:lnTo>
                    <a:pt x="36232" y="3717"/>
                  </a:lnTo>
                  <a:lnTo>
                    <a:pt x="36414" y="4703"/>
                  </a:lnTo>
                  <a:lnTo>
                    <a:pt x="36353" y="5461"/>
                  </a:lnTo>
                  <a:lnTo>
                    <a:pt x="35988" y="5310"/>
                  </a:lnTo>
                  <a:lnTo>
                    <a:pt x="35745" y="4930"/>
                  </a:lnTo>
                  <a:lnTo>
                    <a:pt x="35502" y="4475"/>
                  </a:lnTo>
                  <a:lnTo>
                    <a:pt x="35259" y="4020"/>
                  </a:lnTo>
                  <a:lnTo>
                    <a:pt x="34894" y="4096"/>
                  </a:lnTo>
                  <a:lnTo>
                    <a:pt x="34469" y="4172"/>
                  </a:lnTo>
                  <a:lnTo>
                    <a:pt x="34043" y="4248"/>
                  </a:lnTo>
                  <a:lnTo>
                    <a:pt x="33678" y="4324"/>
                  </a:lnTo>
                  <a:lnTo>
                    <a:pt x="33253" y="4400"/>
                  </a:lnTo>
                  <a:lnTo>
                    <a:pt x="32888" y="4551"/>
                  </a:lnTo>
                  <a:lnTo>
                    <a:pt x="32523" y="4703"/>
                  </a:lnTo>
                  <a:lnTo>
                    <a:pt x="32159" y="4855"/>
                  </a:lnTo>
                  <a:lnTo>
                    <a:pt x="32219" y="5386"/>
                  </a:lnTo>
                  <a:lnTo>
                    <a:pt x="32280" y="5841"/>
                  </a:lnTo>
                  <a:lnTo>
                    <a:pt x="32341" y="6372"/>
                  </a:lnTo>
                  <a:lnTo>
                    <a:pt x="32341" y="6903"/>
                  </a:lnTo>
                  <a:lnTo>
                    <a:pt x="31915" y="6599"/>
                  </a:lnTo>
                  <a:lnTo>
                    <a:pt x="31733" y="6068"/>
                  </a:lnTo>
                  <a:lnTo>
                    <a:pt x="31612" y="5386"/>
                  </a:lnTo>
                  <a:lnTo>
                    <a:pt x="31308" y="4855"/>
                  </a:lnTo>
                  <a:lnTo>
                    <a:pt x="30882" y="5082"/>
                  </a:lnTo>
                  <a:lnTo>
                    <a:pt x="30457" y="5158"/>
                  </a:lnTo>
                  <a:lnTo>
                    <a:pt x="29970" y="5310"/>
                  </a:lnTo>
                  <a:lnTo>
                    <a:pt x="29545" y="5310"/>
                  </a:lnTo>
                  <a:lnTo>
                    <a:pt x="29058" y="5461"/>
                  </a:lnTo>
                  <a:lnTo>
                    <a:pt x="28572" y="5537"/>
                  </a:lnTo>
                  <a:lnTo>
                    <a:pt x="28146" y="5765"/>
                  </a:lnTo>
                  <a:lnTo>
                    <a:pt x="27782" y="6068"/>
                  </a:lnTo>
                  <a:lnTo>
                    <a:pt x="27843" y="6523"/>
                  </a:lnTo>
                  <a:lnTo>
                    <a:pt x="28025" y="6903"/>
                  </a:lnTo>
                  <a:lnTo>
                    <a:pt x="28086" y="7282"/>
                  </a:lnTo>
                  <a:lnTo>
                    <a:pt x="27964" y="7737"/>
                  </a:lnTo>
                  <a:lnTo>
                    <a:pt x="27539" y="7434"/>
                  </a:lnTo>
                  <a:lnTo>
                    <a:pt x="27356" y="6827"/>
                  </a:lnTo>
                  <a:lnTo>
                    <a:pt x="27235" y="6296"/>
                  </a:lnTo>
                  <a:lnTo>
                    <a:pt x="26809" y="6068"/>
                  </a:lnTo>
                  <a:lnTo>
                    <a:pt x="26262" y="6144"/>
                  </a:lnTo>
                  <a:lnTo>
                    <a:pt x="25654" y="6220"/>
                  </a:lnTo>
                  <a:lnTo>
                    <a:pt x="25107" y="6372"/>
                  </a:lnTo>
                  <a:lnTo>
                    <a:pt x="24560" y="6448"/>
                  </a:lnTo>
                  <a:lnTo>
                    <a:pt x="24013" y="6599"/>
                  </a:lnTo>
                  <a:lnTo>
                    <a:pt x="23466" y="6751"/>
                  </a:lnTo>
                  <a:lnTo>
                    <a:pt x="22919" y="6903"/>
                  </a:lnTo>
                  <a:lnTo>
                    <a:pt x="22371" y="7054"/>
                  </a:lnTo>
                  <a:lnTo>
                    <a:pt x="22919" y="9102"/>
                  </a:lnTo>
                  <a:lnTo>
                    <a:pt x="22311" y="8951"/>
                  </a:lnTo>
                  <a:lnTo>
                    <a:pt x="22128" y="8420"/>
                  </a:lnTo>
                  <a:lnTo>
                    <a:pt x="22067" y="7661"/>
                  </a:lnTo>
                  <a:lnTo>
                    <a:pt x="21763" y="7054"/>
                  </a:lnTo>
                  <a:lnTo>
                    <a:pt x="21338" y="7206"/>
                  </a:lnTo>
                  <a:lnTo>
                    <a:pt x="20912" y="7206"/>
                  </a:lnTo>
                  <a:lnTo>
                    <a:pt x="20487" y="7282"/>
                  </a:lnTo>
                  <a:lnTo>
                    <a:pt x="20061" y="7358"/>
                  </a:lnTo>
                  <a:lnTo>
                    <a:pt x="19636" y="7434"/>
                  </a:lnTo>
                  <a:lnTo>
                    <a:pt x="19210" y="7585"/>
                  </a:lnTo>
                  <a:lnTo>
                    <a:pt x="18846" y="7813"/>
                  </a:lnTo>
                  <a:lnTo>
                    <a:pt x="18481" y="8116"/>
                  </a:lnTo>
                  <a:lnTo>
                    <a:pt x="18602" y="8647"/>
                  </a:lnTo>
                  <a:lnTo>
                    <a:pt x="18724" y="9178"/>
                  </a:lnTo>
                  <a:lnTo>
                    <a:pt x="18906" y="9785"/>
                  </a:lnTo>
                  <a:lnTo>
                    <a:pt x="18967" y="10316"/>
                  </a:lnTo>
                  <a:lnTo>
                    <a:pt x="18542" y="10013"/>
                  </a:lnTo>
                  <a:lnTo>
                    <a:pt x="18298" y="9406"/>
                  </a:lnTo>
                  <a:lnTo>
                    <a:pt x="18116" y="8723"/>
                  </a:lnTo>
                  <a:lnTo>
                    <a:pt x="17812" y="8116"/>
                  </a:lnTo>
                  <a:lnTo>
                    <a:pt x="17326" y="8268"/>
                  </a:lnTo>
                  <a:lnTo>
                    <a:pt x="16839" y="8420"/>
                  </a:lnTo>
                  <a:lnTo>
                    <a:pt x="16353" y="8571"/>
                  </a:lnTo>
                  <a:lnTo>
                    <a:pt x="15867" y="8723"/>
                  </a:lnTo>
                  <a:lnTo>
                    <a:pt x="15381" y="8875"/>
                  </a:lnTo>
                  <a:lnTo>
                    <a:pt x="14894" y="9027"/>
                  </a:lnTo>
                  <a:lnTo>
                    <a:pt x="14408" y="9178"/>
                  </a:lnTo>
                  <a:lnTo>
                    <a:pt x="13922" y="9330"/>
                  </a:lnTo>
                  <a:lnTo>
                    <a:pt x="14043" y="9785"/>
                  </a:lnTo>
                  <a:lnTo>
                    <a:pt x="14226" y="10240"/>
                  </a:lnTo>
                  <a:lnTo>
                    <a:pt x="14286" y="10695"/>
                  </a:lnTo>
                  <a:lnTo>
                    <a:pt x="14104" y="11150"/>
                  </a:lnTo>
                  <a:lnTo>
                    <a:pt x="13861" y="10771"/>
                  </a:lnTo>
                  <a:lnTo>
                    <a:pt x="13739" y="10240"/>
                  </a:lnTo>
                  <a:lnTo>
                    <a:pt x="13557" y="9709"/>
                  </a:lnTo>
                  <a:lnTo>
                    <a:pt x="13131" y="9558"/>
                  </a:lnTo>
                  <a:lnTo>
                    <a:pt x="12523" y="9709"/>
                  </a:lnTo>
                  <a:lnTo>
                    <a:pt x="11915" y="9861"/>
                  </a:lnTo>
                  <a:lnTo>
                    <a:pt x="11308" y="10013"/>
                  </a:lnTo>
                  <a:lnTo>
                    <a:pt x="10700" y="10089"/>
                  </a:lnTo>
                  <a:lnTo>
                    <a:pt x="10092" y="10316"/>
                  </a:lnTo>
                  <a:lnTo>
                    <a:pt x="9545" y="10468"/>
                  </a:lnTo>
                  <a:lnTo>
                    <a:pt x="8998" y="10771"/>
                  </a:lnTo>
                  <a:lnTo>
                    <a:pt x="8450" y="11150"/>
                  </a:lnTo>
                  <a:lnTo>
                    <a:pt x="8572" y="11681"/>
                  </a:lnTo>
                  <a:lnTo>
                    <a:pt x="8694" y="12212"/>
                  </a:lnTo>
                  <a:lnTo>
                    <a:pt x="8815" y="12819"/>
                  </a:lnTo>
                  <a:lnTo>
                    <a:pt x="8876" y="13350"/>
                  </a:lnTo>
                  <a:lnTo>
                    <a:pt x="8450" y="12971"/>
                  </a:lnTo>
                  <a:lnTo>
                    <a:pt x="8329" y="12440"/>
                  </a:lnTo>
                  <a:lnTo>
                    <a:pt x="8146" y="11757"/>
                  </a:lnTo>
                  <a:lnTo>
                    <a:pt x="7903" y="11150"/>
                  </a:lnTo>
                  <a:lnTo>
                    <a:pt x="7174" y="11302"/>
                  </a:lnTo>
                  <a:lnTo>
                    <a:pt x="6444" y="11454"/>
                  </a:lnTo>
                  <a:lnTo>
                    <a:pt x="5776" y="11606"/>
                  </a:lnTo>
                  <a:lnTo>
                    <a:pt x="5046" y="11833"/>
                  </a:lnTo>
                  <a:lnTo>
                    <a:pt x="4377" y="12061"/>
                  </a:lnTo>
                  <a:lnTo>
                    <a:pt x="3709" y="12364"/>
                  </a:lnTo>
                  <a:lnTo>
                    <a:pt x="3040" y="12668"/>
                  </a:lnTo>
                  <a:lnTo>
                    <a:pt x="2371" y="12971"/>
                  </a:lnTo>
                  <a:lnTo>
                    <a:pt x="13435" y="51277"/>
                  </a:lnTo>
                  <a:lnTo>
                    <a:pt x="13496" y="51277"/>
                  </a:lnTo>
                  <a:lnTo>
                    <a:pt x="13618" y="51277"/>
                  </a:lnTo>
                  <a:lnTo>
                    <a:pt x="13800" y="51353"/>
                  </a:lnTo>
                  <a:lnTo>
                    <a:pt x="14104" y="51429"/>
                  </a:lnTo>
                  <a:lnTo>
                    <a:pt x="14469" y="51504"/>
                  </a:lnTo>
                  <a:lnTo>
                    <a:pt x="14955" y="51580"/>
                  </a:lnTo>
                  <a:lnTo>
                    <a:pt x="15441" y="51656"/>
                  </a:lnTo>
                  <a:lnTo>
                    <a:pt x="16049" y="51732"/>
                  </a:lnTo>
                  <a:lnTo>
                    <a:pt x="16718" y="51808"/>
                  </a:lnTo>
                  <a:lnTo>
                    <a:pt x="17508" y="51960"/>
                  </a:lnTo>
                  <a:lnTo>
                    <a:pt x="18359" y="52035"/>
                  </a:lnTo>
                  <a:lnTo>
                    <a:pt x="19210" y="52187"/>
                  </a:lnTo>
                  <a:lnTo>
                    <a:pt x="20183" y="52263"/>
                  </a:lnTo>
                  <a:lnTo>
                    <a:pt x="21216" y="52415"/>
                  </a:lnTo>
                  <a:lnTo>
                    <a:pt x="22371" y="52491"/>
                  </a:lnTo>
                  <a:lnTo>
                    <a:pt x="23526" y="52642"/>
                  </a:lnTo>
                  <a:lnTo>
                    <a:pt x="24742" y="52794"/>
                  </a:lnTo>
                  <a:lnTo>
                    <a:pt x="26019" y="52870"/>
                  </a:lnTo>
                  <a:lnTo>
                    <a:pt x="27295" y="52870"/>
                  </a:lnTo>
                  <a:lnTo>
                    <a:pt x="28633" y="52946"/>
                  </a:lnTo>
                  <a:lnTo>
                    <a:pt x="29970" y="52946"/>
                  </a:lnTo>
                  <a:lnTo>
                    <a:pt x="31308" y="52946"/>
                  </a:lnTo>
                  <a:lnTo>
                    <a:pt x="32706" y="52870"/>
                  </a:lnTo>
                  <a:lnTo>
                    <a:pt x="34104" y="52870"/>
                  </a:lnTo>
                  <a:lnTo>
                    <a:pt x="35502" y="52794"/>
                  </a:lnTo>
                  <a:lnTo>
                    <a:pt x="36900" y="52642"/>
                  </a:lnTo>
                  <a:lnTo>
                    <a:pt x="38298" y="52566"/>
                  </a:lnTo>
                  <a:lnTo>
                    <a:pt x="39697" y="52415"/>
                  </a:lnTo>
                  <a:lnTo>
                    <a:pt x="41095" y="52263"/>
                  </a:lnTo>
                  <a:lnTo>
                    <a:pt x="42493" y="52111"/>
                  </a:lnTo>
                  <a:lnTo>
                    <a:pt x="43891" y="51960"/>
                  </a:lnTo>
                  <a:lnTo>
                    <a:pt x="45229" y="51732"/>
                  </a:lnTo>
                  <a:lnTo>
                    <a:pt x="48694" y="51125"/>
                  </a:lnTo>
                  <a:lnTo>
                    <a:pt x="51915" y="50518"/>
                  </a:lnTo>
                  <a:lnTo>
                    <a:pt x="54894" y="49912"/>
                  </a:lnTo>
                  <a:lnTo>
                    <a:pt x="57630" y="49229"/>
                  </a:lnTo>
                  <a:lnTo>
                    <a:pt x="60183" y="48546"/>
                  </a:lnTo>
                  <a:lnTo>
                    <a:pt x="62493" y="47863"/>
                  </a:lnTo>
                  <a:lnTo>
                    <a:pt x="64621" y="47105"/>
                  </a:lnTo>
                  <a:lnTo>
                    <a:pt x="66505" y="46422"/>
                  </a:lnTo>
                  <a:lnTo>
                    <a:pt x="68268" y="45740"/>
                  </a:lnTo>
                  <a:lnTo>
                    <a:pt x="69788" y="45133"/>
                  </a:lnTo>
                  <a:lnTo>
                    <a:pt x="71125" y="44450"/>
                  </a:lnTo>
                  <a:lnTo>
                    <a:pt x="72341" y="43843"/>
                  </a:lnTo>
                  <a:lnTo>
                    <a:pt x="73374" y="43312"/>
                  </a:lnTo>
                  <a:lnTo>
                    <a:pt x="74226" y="42781"/>
                  </a:lnTo>
                  <a:lnTo>
                    <a:pt x="74955" y="42326"/>
                  </a:lnTo>
                  <a:lnTo>
                    <a:pt x="75502" y="41947"/>
                  </a:lnTo>
                  <a:lnTo>
                    <a:pt x="76110" y="41492"/>
                  </a:lnTo>
                  <a:lnTo>
                    <a:pt x="76839" y="40809"/>
                  </a:lnTo>
                  <a:lnTo>
                    <a:pt x="77751" y="39975"/>
                  </a:lnTo>
                  <a:lnTo>
                    <a:pt x="78724" y="38989"/>
                  </a:lnTo>
                  <a:lnTo>
                    <a:pt x="79757" y="37851"/>
                  </a:lnTo>
                  <a:lnTo>
                    <a:pt x="80852" y="36637"/>
                  </a:lnTo>
                  <a:lnTo>
                    <a:pt x="82007" y="35424"/>
                  </a:lnTo>
                  <a:lnTo>
                    <a:pt x="83101" y="34210"/>
                  </a:lnTo>
                  <a:lnTo>
                    <a:pt x="84195" y="32996"/>
                  </a:lnTo>
                  <a:lnTo>
                    <a:pt x="85229" y="31858"/>
                  </a:lnTo>
                  <a:lnTo>
                    <a:pt x="86201" y="30796"/>
                  </a:lnTo>
                  <a:lnTo>
                    <a:pt x="86991" y="29810"/>
                  </a:lnTo>
                  <a:lnTo>
                    <a:pt x="87721" y="29052"/>
                  </a:lnTo>
                  <a:lnTo>
                    <a:pt x="88268" y="28445"/>
                  </a:lnTo>
                  <a:lnTo>
                    <a:pt x="88572" y="28066"/>
                  </a:lnTo>
                  <a:lnTo>
                    <a:pt x="88694" y="27914"/>
                  </a:lnTo>
                  <a:lnTo>
                    <a:pt x="88754" y="27838"/>
                  </a:lnTo>
                  <a:lnTo>
                    <a:pt x="88998" y="27686"/>
                  </a:lnTo>
                  <a:lnTo>
                    <a:pt x="89362" y="27383"/>
                  </a:lnTo>
                  <a:lnTo>
                    <a:pt x="89849" y="26928"/>
                  </a:lnTo>
                  <a:lnTo>
                    <a:pt x="90457" y="26473"/>
                  </a:lnTo>
                  <a:lnTo>
                    <a:pt x="91186" y="25942"/>
                  </a:lnTo>
                  <a:lnTo>
                    <a:pt x="91976" y="25335"/>
                  </a:lnTo>
                  <a:lnTo>
                    <a:pt x="92827" y="24652"/>
                  </a:lnTo>
                  <a:lnTo>
                    <a:pt x="93739" y="23970"/>
                  </a:lnTo>
                  <a:lnTo>
                    <a:pt x="94773" y="23287"/>
                  </a:lnTo>
                  <a:lnTo>
                    <a:pt x="95806" y="22528"/>
                  </a:lnTo>
                  <a:lnTo>
                    <a:pt x="96839" y="21846"/>
                  </a:lnTo>
                  <a:lnTo>
                    <a:pt x="97934" y="21163"/>
                  </a:lnTo>
                  <a:lnTo>
                    <a:pt x="99028" y="20480"/>
                  </a:lnTo>
                  <a:lnTo>
                    <a:pt x="100122" y="19874"/>
                  </a:lnTo>
                  <a:lnTo>
                    <a:pt x="101156" y="19343"/>
                  </a:lnTo>
                  <a:lnTo>
                    <a:pt x="102250" y="18812"/>
                  </a:lnTo>
                  <a:lnTo>
                    <a:pt x="103466" y="18129"/>
                  </a:lnTo>
                  <a:lnTo>
                    <a:pt x="104803" y="17446"/>
                  </a:lnTo>
                  <a:lnTo>
                    <a:pt x="106201" y="16688"/>
                  </a:lnTo>
                  <a:lnTo>
                    <a:pt x="107599" y="15929"/>
                  </a:lnTo>
                  <a:lnTo>
                    <a:pt x="108998" y="15095"/>
                  </a:lnTo>
                  <a:lnTo>
                    <a:pt x="110457" y="14260"/>
                  </a:lnTo>
                  <a:lnTo>
                    <a:pt x="111794" y="13502"/>
                  </a:lnTo>
                  <a:lnTo>
                    <a:pt x="113131" y="12668"/>
                  </a:lnTo>
                  <a:lnTo>
                    <a:pt x="114347" y="11985"/>
                  </a:lnTo>
                  <a:lnTo>
                    <a:pt x="115441" y="11226"/>
                  </a:lnTo>
                  <a:lnTo>
                    <a:pt x="116353" y="10619"/>
                  </a:lnTo>
                  <a:lnTo>
                    <a:pt x="117143" y="10089"/>
                  </a:lnTo>
                  <a:lnTo>
                    <a:pt x="117751" y="9633"/>
                  </a:lnTo>
                  <a:lnTo>
                    <a:pt x="118177" y="9330"/>
                  </a:lnTo>
                  <a:lnTo>
                    <a:pt x="118298" y="9102"/>
                  </a:lnTo>
                  <a:lnTo>
                    <a:pt x="112463" y="0"/>
                  </a:lnTo>
                  <a:lnTo>
                    <a:pt x="112767" y="152"/>
                  </a:lnTo>
                  <a:lnTo>
                    <a:pt x="113496" y="910"/>
                  </a:lnTo>
                  <a:lnTo>
                    <a:pt x="114529" y="2124"/>
                  </a:lnTo>
                  <a:lnTo>
                    <a:pt x="115684" y="3717"/>
                  </a:lnTo>
                  <a:lnTo>
                    <a:pt x="116961" y="5461"/>
                  </a:lnTo>
                  <a:lnTo>
                    <a:pt x="118116" y="7206"/>
                  </a:lnTo>
                  <a:lnTo>
                    <a:pt x="119028" y="8799"/>
                  </a:lnTo>
                  <a:lnTo>
                    <a:pt x="119575" y="10089"/>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69" name="Shape 269"/>
            <p:cNvSpPr/>
            <p:nvPr/>
          </p:nvSpPr>
          <p:spPr>
            <a:xfrm>
              <a:off x="2110925" y="902650"/>
              <a:ext cx="220400" cy="111900"/>
            </a:xfrm>
            <a:custGeom>
              <a:avLst/>
              <a:gdLst/>
              <a:ahLst/>
              <a:cxnLst/>
              <a:rect l="0" t="0" r="0" b="0"/>
              <a:pathLst>
                <a:path w="8816" h="4476" extrusionOk="0">
                  <a:moveTo>
                    <a:pt x="2128" y="2048"/>
                  </a:moveTo>
                  <a:lnTo>
                    <a:pt x="2432" y="1897"/>
                  </a:lnTo>
                  <a:lnTo>
                    <a:pt x="2736" y="1745"/>
                  </a:lnTo>
                  <a:lnTo>
                    <a:pt x="3040" y="1593"/>
                  </a:lnTo>
                  <a:lnTo>
                    <a:pt x="3344" y="1441"/>
                  </a:lnTo>
                  <a:lnTo>
                    <a:pt x="3648" y="1290"/>
                  </a:lnTo>
                  <a:lnTo>
                    <a:pt x="3952" y="1138"/>
                  </a:lnTo>
                  <a:lnTo>
                    <a:pt x="4317" y="1062"/>
                  </a:lnTo>
                  <a:lnTo>
                    <a:pt x="4742" y="986"/>
                  </a:lnTo>
                  <a:lnTo>
                    <a:pt x="4682" y="1138"/>
                  </a:lnTo>
                  <a:lnTo>
                    <a:pt x="4560" y="1441"/>
                  </a:lnTo>
                  <a:lnTo>
                    <a:pt x="4378" y="1821"/>
                  </a:lnTo>
                  <a:lnTo>
                    <a:pt x="4256" y="2048"/>
                  </a:lnTo>
                  <a:lnTo>
                    <a:pt x="4378" y="2352"/>
                  </a:lnTo>
                  <a:lnTo>
                    <a:pt x="4560" y="2579"/>
                  </a:lnTo>
                  <a:lnTo>
                    <a:pt x="4803" y="2883"/>
                  </a:lnTo>
                  <a:lnTo>
                    <a:pt x="4864" y="3186"/>
                  </a:lnTo>
                  <a:lnTo>
                    <a:pt x="5350" y="3110"/>
                  </a:lnTo>
                  <a:lnTo>
                    <a:pt x="5776" y="3034"/>
                  </a:lnTo>
                  <a:lnTo>
                    <a:pt x="6262" y="2958"/>
                  </a:lnTo>
                  <a:lnTo>
                    <a:pt x="6688" y="2883"/>
                  </a:lnTo>
                  <a:lnTo>
                    <a:pt x="7113" y="2807"/>
                  </a:lnTo>
                  <a:lnTo>
                    <a:pt x="7660" y="2731"/>
                  </a:lnTo>
                  <a:lnTo>
                    <a:pt x="8207" y="2579"/>
                  </a:lnTo>
                  <a:lnTo>
                    <a:pt x="8815" y="2428"/>
                  </a:lnTo>
                  <a:lnTo>
                    <a:pt x="8694" y="2883"/>
                  </a:lnTo>
                  <a:lnTo>
                    <a:pt x="8390" y="3262"/>
                  </a:lnTo>
                  <a:lnTo>
                    <a:pt x="7964" y="3565"/>
                  </a:lnTo>
                  <a:lnTo>
                    <a:pt x="7417" y="3793"/>
                  </a:lnTo>
                  <a:lnTo>
                    <a:pt x="6809" y="4020"/>
                  </a:lnTo>
                  <a:lnTo>
                    <a:pt x="6080" y="4172"/>
                  </a:lnTo>
                  <a:lnTo>
                    <a:pt x="5411" y="4324"/>
                  </a:lnTo>
                  <a:lnTo>
                    <a:pt x="4742" y="4476"/>
                  </a:lnTo>
                  <a:lnTo>
                    <a:pt x="4438" y="4020"/>
                  </a:lnTo>
                  <a:lnTo>
                    <a:pt x="4195" y="3414"/>
                  </a:lnTo>
                  <a:lnTo>
                    <a:pt x="3891" y="2883"/>
                  </a:lnTo>
                  <a:lnTo>
                    <a:pt x="3587" y="2428"/>
                  </a:lnTo>
                  <a:lnTo>
                    <a:pt x="3162" y="2731"/>
                  </a:lnTo>
                  <a:lnTo>
                    <a:pt x="2736" y="3034"/>
                  </a:lnTo>
                  <a:lnTo>
                    <a:pt x="2311" y="3186"/>
                  </a:lnTo>
                  <a:lnTo>
                    <a:pt x="1824" y="3034"/>
                  </a:lnTo>
                  <a:lnTo>
                    <a:pt x="1" y="152"/>
                  </a:lnTo>
                  <a:lnTo>
                    <a:pt x="305" y="0"/>
                  </a:lnTo>
                  <a:lnTo>
                    <a:pt x="609" y="0"/>
                  </a:lnTo>
                  <a:lnTo>
                    <a:pt x="852" y="228"/>
                  </a:lnTo>
                  <a:lnTo>
                    <a:pt x="1156" y="531"/>
                  </a:lnTo>
                  <a:lnTo>
                    <a:pt x="1399" y="910"/>
                  </a:lnTo>
                  <a:lnTo>
                    <a:pt x="1642" y="1290"/>
                  </a:lnTo>
                  <a:lnTo>
                    <a:pt x="1885" y="1669"/>
                  </a:lnTo>
                  <a:lnTo>
                    <a:pt x="2128" y="2048"/>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70" name="Shape 270"/>
            <p:cNvSpPr/>
            <p:nvPr/>
          </p:nvSpPr>
          <p:spPr>
            <a:xfrm>
              <a:off x="1066850" y="927300"/>
              <a:ext cx="337425" cy="341350"/>
            </a:xfrm>
            <a:custGeom>
              <a:avLst/>
              <a:gdLst/>
              <a:ahLst/>
              <a:cxnLst/>
              <a:rect l="0" t="0" r="0" b="0"/>
              <a:pathLst>
                <a:path w="13497" h="13654" extrusionOk="0">
                  <a:moveTo>
                    <a:pt x="13496" y="13426"/>
                  </a:moveTo>
                  <a:lnTo>
                    <a:pt x="13375" y="13578"/>
                  </a:lnTo>
                  <a:lnTo>
                    <a:pt x="13131" y="13654"/>
                  </a:lnTo>
                  <a:lnTo>
                    <a:pt x="12888" y="13654"/>
                  </a:lnTo>
                  <a:lnTo>
                    <a:pt x="12706" y="13654"/>
                  </a:lnTo>
                  <a:lnTo>
                    <a:pt x="11916" y="12820"/>
                  </a:lnTo>
                  <a:lnTo>
                    <a:pt x="11125" y="11985"/>
                  </a:lnTo>
                  <a:lnTo>
                    <a:pt x="10335" y="11227"/>
                  </a:lnTo>
                  <a:lnTo>
                    <a:pt x="9484" y="10392"/>
                  </a:lnTo>
                  <a:lnTo>
                    <a:pt x="8694" y="9558"/>
                  </a:lnTo>
                  <a:lnTo>
                    <a:pt x="7904" y="8799"/>
                  </a:lnTo>
                  <a:lnTo>
                    <a:pt x="7113" y="7965"/>
                  </a:lnTo>
                  <a:lnTo>
                    <a:pt x="6323" y="7206"/>
                  </a:lnTo>
                  <a:lnTo>
                    <a:pt x="5533" y="6372"/>
                  </a:lnTo>
                  <a:lnTo>
                    <a:pt x="4742" y="5538"/>
                  </a:lnTo>
                  <a:lnTo>
                    <a:pt x="3952" y="4779"/>
                  </a:lnTo>
                  <a:lnTo>
                    <a:pt x="3162" y="3945"/>
                  </a:lnTo>
                  <a:lnTo>
                    <a:pt x="2372" y="3110"/>
                  </a:lnTo>
                  <a:lnTo>
                    <a:pt x="1581" y="2276"/>
                  </a:lnTo>
                  <a:lnTo>
                    <a:pt x="791" y="1442"/>
                  </a:lnTo>
                  <a:lnTo>
                    <a:pt x="1" y="607"/>
                  </a:lnTo>
                  <a:lnTo>
                    <a:pt x="1" y="380"/>
                  </a:lnTo>
                  <a:lnTo>
                    <a:pt x="62" y="304"/>
                  </a:lnTo>
                  <a:lnTo>
                    <a:pt x="183" y="228"/>
                  </a:lnTo>
                  <a:lnTo>
                    <a:pt x="305" y="0"/>
                  </a:lnTo>
                  <a:lnTo>
                    <a:pt x="426" y="152"/>
                  </a:lnTo>
                  <a:lnTo>
                    <a:pt x="852" y="531"/>
                  </a:lnTo>
                  <a:lnTo>
                    <a:pt x="1460" y="1138"/>
                  </a:lnTo>
                  <a:lnTo>
                    <a:pt x="2311" y="1897"/>
                  </a:lnTo>
                  <a:lnTo>
                    <a:pt x="3283" y="2883"/>
                  </a:lnTo>
                  <a:lnTo>
                    <a:pt x="4378" y="3945"/>
                  </a:lnTo>
                  <a:lnTo>
                    <a:pt x="5533" y="5082"/>
                  </a:lnTo>
                  <a:lnTo>
                    <a:pt x="6748" y="6220"/>
                  </a:lnTo>
                  <a:lnTo>
                    <a:pt x="7964" y="7434"/>
                  </a:lnTo>
                  <a:lnTo>
                    <a:pt x="9119" y="8648"/>
                  </a:lnTo>
                  <a:lnTo>
                    <a:pt x="10274" y="9785"/>
                  </a:lnTo>
                  <a:lnTo>
                    <a:pt x="11247" y="10847"/>
                  </a:lnTo>
                  <a:lnTo>
                    <a:pt x="12098" y="11758"/>
                  </a:lnTo>
                  <a:lnTo>
                    <a:pt x="12828" y="12516"/>
                  </a:lnTo>
                  <a:lnTo>
                    <a:pt x="13253" y="13047"/>
                  </a:lnTo>
                  <a:lnTo>
                    <a:pt x="13496" y="13426"/>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71" name="Shape 271"/>
            <p:cNvSpPr/>
            <p:nvPr/>
          </p:nvSpPr>
          <p:spPr>
            <a:xfrm>
              <a:off x="139800" y="1018325"/>
              <a:ext cx="208225" cy="123275"/>
            </a:xfrm>
            <a:custGeom>
              <a:avLst/>
              <a:gdLst/>
              <a:ahLst/>
              <a:cxnLst/>
              <a:rect l="0" t="0" r="0" b="0"/>
              <a:pathLst>
                <a:path w="8329" h="4931" extrusionOk="0">
                  <a:moveTo>
                    <a:pt x="7478" y="455"/>
                  </a:moveTo>
                  <a:lnTo>
                    <a:pt x="8329" y="2731"/>
                  </a:lnTo>
                  <a:lnTo>
                    <a:pt x="8268" y="2655"/>
                  </a:lnTo>
                  <a:lnTo>
                    <a:pt x="8086" y="2503"/>
                  </a:lnTo>
                  <a:lnTo>
                    <a:pt x="7843" y="2200"/>
                  </a:lnTo>
                  <a:lnTo>
                    <a:pt x="7599" y="1897"/>
                  </a:lnTo>
                  <a:lnTo>
                    <a:pt x="7235" y="1517"/>
                  </a:lnTo>
                  <a:lnTo>
                    <a:pt x="6931" y="1290"/>
                  </a:lnTo>
                  <a:lnTo>
                    <a:pt x="6688" y="1062"/>
                  </a:lnTo>
                  <a:lnTo>
                    <a:pt x="6444" y="910"/>
                  </a:lnTo>
                  <a:lnTo>
                    <a:pt x="5837" y="759"/>
                  </a:lnTo>
                  <a:lnTo>
                    <a:pt x="5046" y="835"/>
                  </a:lnTo>
                  <a:lnTo>
                    <a:pt x="4317" y="910"/>
                  </a:lnTo>
                  <a:lnTo>
                    <a:pt x="3527" y="1138"/>
                  </a:lnTo>
                  <a:lnTo>
                    <a:pt x="2797" y="1441"/>
                  </a:lnTo>
                  <a:lnTo>
                    <a:pt x="2128" y="1745"/>
                  </a:lnTo>
                  <a:lnTo>
                    <a:pt x="1703" y="1972"/>
                  </a:lnTo>
                  <a:lnTo>
                    <a:pt x="1399" y="2124"/>
                  </a:lnTo>
                  <a:lnTo>
                    <a:pt x="1338" y="2959"/>
                  </a:lnTo>
                  <a:lnTo>
                    <a:pt x="1581" y="3793"/>
                  </a:lnTo>
                  <a:lnTo>
                    <a:pt x="1703" y="4476"/>
                  </a:lnTo>
                  <a:lnTo>
                    <a:pt x="1338" y="4931"/>
                  </a:lnTo>
                  <a:lnTo>
                    <a:pt x="913" y="4248"/>
                  </a:lnTo>
                  <a:lnTo>
                    <a:pt x="669" y="3490"/>
                  </a:lnTo>
                  <a:lnTo>
                    <a:pt x="426" y="2731"/>
                  </a:lnTo>
                  <a:lnTo>
                    <a:pt x="1" y="2048"/>
                  </a:lnTo>
                  <a:lnTo>
                    <a:pt x="244" y="1745"/>
                  </a:lnTo>
                  <a:lnTo>
                    <a:pt x="913" y="1366"/>
                  </a:lnTo>
                  <a:lnTo>
                    <a:pt x="1946" y="910"/>
                  </a:lnTo>
                  <a:lnTo>
                    <a:pt x="3162" y="455"/>
                  </a:lnTo>
                  <a:lnTo>
                    <a:pt x="4438" y="152"/>
                  </a:lnTo>
                  <a:lnTo>
                    <a:pt x="5654" y="0"/>
                  </a:lnTo>
                  <a:lnTo>
                    <a:pt x="6688" y="76"/>
                  </a:lnTo>
                  <a:lnTo>
                    <a:pt x="7478" y="455"/>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72" name="Shape 272"/>
            <p:cNvSpPr/>
            <p:nvPr/>
          </p:nvSpPr>
          <p:spPr>
            <a:xfrm>
              <a:off x="1006075" y="1018325"/>
              <a:ext cx="65375" cy="56900"/>
            </a:xfrm>
            <a:custGeom>
              <a:avLst/>
              <a:gdLst/>
              <a:ahLst/>
              <a:cxnLst/>
              <a:rect l="0" t="0" r="0" b="0"/>
              <a:pathLst>
                <a:path w="2615" h="2276" extrusionOk="0">
                  <a:moveTo>
                    <a:pt x="2432" y="1214"/>
                  </a:moveTo>
                  <a:lnTo>
                    <a:pt x="2493" y="1441"/>
                  </a:lnTo>
                  <a:lnTo>
                    <a:pt x="2553" y="1669"/>
                  </a:lnTo>
                  <a:lnTo>
                    <a:pt x="2614" y="1897"/>
                  </a:lnTo>
                  <a:lnTo>
                    <a:pt x="2432" y="2048"/>
                  </a:lnTo>
                  <a:lnTo>
                    <a:pt x="2128" y="2200"/>
                  </a:lnTo>
                  <a:lnTo>
                    <a:pt x="1824" y="2276"/>
                  </a:lnTo>
                  <a:lnTo>
                    <a:pt x="1520" y="2276"/>
                  </a:lnTo>
                  <a:lnTo>
                    <a:pt x="1155" y="2200"/>
                  </a:lnTo>
                  <a:lnTo>
                    <a:pt x="851" y="1972"/>
                  </a:lnTo>
                  <a:lnTo>
                    <a:pt x="547" y="1745"/>
                  </a:lnTo>
                  <a:lnTo>
                    <a:pt x="243" y="1366"/>
                  </a:lnTo>
                  <a:lnTo>
                    <a:pt x="0" y="835"/>
                  </a:lnTo>
                  <a:lnTo>
                    <a:pt x="0" y="0"/>
                  </a:lnTo>
                  <a:lnTo>
                    <a:pt x="304" y="152"/>
                  </a:lnTo>
                  <a:lnTo>
                    <a:pt x="608" y="455"/>
                  </a:lnTo>
                  <a:lnTo>
                    <a:pt x="851" y="683"/>
                  </a:lnTo>
                  <a:lnTo>
                    <a:pt x="1094" y="986"/>
                  </a:lnTo>
                  <a:lnTo>
                    <a:pt x="1338" y="1214"/>
                  </a:lnTo>
                  <a:lnTo>
                    <a:pt x="1642" y="1366"/>
                  </a:lnTo>
                  <a:lnTo>
                    <a:pt x="2006" y="1366"/>
                  </a:lnTo>
                  <a:lnTo>
                    <a:pt x="2432" y="1214"/>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73" name="Shape 273"/>
            <p:cNvSpPr/>
            <p:nvPr/>
          </p:nvSpPr>
          <p:spPr>
            <a:xfrm>
              <a:off x="1080525" y="1141575"/>
              <a:ext cx="63875" cy="56925"/>
            </a:xfrm>
            <a:custGeom>
              <a:avLst/>
              <a:gdLst/>
              <a:ahLst/>
              <a:cxnLst/>
              <a:rect l="0" t="0" r="0" b="0"/>
              <a:pathLst>
                <a:path w="2555" h="2277" extrusionOk="0">
                  <a:moveTo>
                    <a:pt x="2432" y="1214"/>
                  </a:moveTo>
                  <a:lnTo>
                    <a:pt x="2432" y="1442"/>
                  </a:lnTo>
                  <a:lnTo>
                    <a:pt x="2554" y="1669"/>
                  </a:lnTo>
                  <a:lnTo>
                    <a:pt x="2554" y="1897"/>
                  </a:lnTo>
                  <a:lnTo>
                    <a:pt x="2432" y="2049"/>
                  </a:lnTo>
                  <a:lnTo>
                    <a:pt x="2129" y="2200"/>
                  </a:lnTo>
                  <a:lnTo>
                    <a:pt x="1825" y="2276"/>
                  </a:lnTo>
                  <a:lnTo>
                    <a:pt x="1460" y="2276"/>
                  </a:lnTo>
                  <a:lnTo>
                    <a:pt x="1156" y="2200"/>
                  </a:lnTo>
                  <a:lnTo>
                    <a:pt x="791" y="1973"/>
                  </a:lnTo>
                  <a:lnTo>
                    <a:pt x="487" y="1745"/>
                  </a:lnTo>
                  <a:lnTo>
                    <a:pt x="244" y="1366"/>
                  </a:lnTo>
                  <a:lnTo>
                    <a:pt x="1" y="835"/>
                  </a:lnTo>
                  <a:lnTo>
                    <a:pt x="1" y="1"/>
                  </a:lnTo>
                  <a:lnTo>
                    <a:pt x="305" y="152"/>
                  </a:lnTo>
                  <a:lnTo>
                    <a:pt x="609" y="456"/>
                  </a:lnTo>
                  <a:lnTo>
                    <a:pt x="852" y="683"/>
                  </a:lnTo>
                  <a:lnTo>
                    <a:pt x="1095" y="987"/>
                  </a:lnTo>
                  <a:lnTo>
                    <a:pt x="1338" y="1214"/>
                  </a:lnTo>
                  <a:lnTo>
                    <a:pt x="1642" y="1366"/>
                  </a:lnTo>
                  <a:lnTo>
                    <a:pt x="2007" y="1366"/>
                  </a:lnTo>
                  <a:lnTo>
                    <a:pt x="2432" y="1214"/>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74" name="Shape 274"/>
            <p:cNvSpPr/>
            <p:nvPr/>
          </p:nvSpPr>
          <p:spPr>
            <a:xfrm>
              <a:off x="1144375" y="1240200"/>
              <a:ext cx="65375" cy="56900"/>
            </a:xfrm>
            <a:custGeom>
              <a:avLst/>
              <a:gdLst/>
              <a:ahLst/>
              <a:cxnLst/>
              <a:rect l="0" t="0" r="0" b="0"/>
              <a:pathLst>
                <a:path w="2615" h="2276" extrusionOk="0">
                  <a:moveTo>
                    <a:pt x="2492" y="1214"/>
                  </a:moveTo>
                  <a:lnTo>
                    <a:pt x="2492" y="1441"/>
                  </a:lnTo>
                  <a:lnTo>
                    <a:pt x="2614" y="1669"/>
                  </a:lnTo>
                  <a:lnTo>
                    <a:pt x="2614" y="1896"/>
                  </a:lnTo>
                  <a:lnTo>
                    <a:pt x="2492" y="2048"/>
                  </a:lnTo>
                  <a:lnTo>
                    <a:pt x="2189" y="2200"/>
                  </a:lnTo>
                  <a:lnTo>
                    <a:pt x="1885" y="2276"/>
                  </a:lnTo>
                  <a:lnTo>
                    <a:pt x="1520" y="2276"/>
                  </a:lnTo>
                  <a:lnTo>
                    <a:pt x="1155" y="2200"/>
                  </a:lnTo>
                  <a:lnTo>
                    <a:pt x="851" y="1972"/>
                  </a:lnTo>
                  <a:lnTo>
                    <a:pt x="547" y="1745"/>
                  </a:lnTo>
                  <a:lnTo>
                    <a:pt x="243" y="1365"/>
                  </a:lnTo>
                  <a:lnTo>
                    <a:pt x="0" y="834"/>
                  </a:lnTo>
                  <a:lnTo>
                    <a:pt x="0" y="0"/>
                  </a:lnTo>
                  <a:lnTo>
                    <a:pt x="365" y="152"/>
                  </a:lnTo>
                  <a:lnTo>
                    <a:pt x="608" y="455"/>
                  </a:lnTo>
                  <a:lnTo>
                    <a:pt x="912" y="683"/>
                  </a:lnTo>
                  <a:lnTo>
                    <a:pt x="1155" y="986"/>
                  </a:lnTo>
                  <a:lnTo>
                    <a:pt x="1398" y="1214"/>
                  </a:lnTo>
                  <a:lnTo>
                    <a:pt x="1702" y="1365"/>
                  </a:lnTo>
                  <a:lnTo>
                    <a:pt x="2067" y="1365"/>
                  </a:lnTo>
                  <a:lnTo>
                    <a:pt x="2492" y="1214"/>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75" name="Shape 275"/>
            <p:cNvSpPr/>
            <p:nvPr/>
          </p:nvSpPr>
          <p:spPr>
            <a:xfrm>
              <a:off x="115500" y="1084700"/>
              <a:ext cx="846525" cy="244650"/>
            </a:xfrm>
            <a:custGeom>
              <a:avLst/>
              <a:gdLst/>
              <a:ahLst/>
              <a:cxnLst/>
              <a:rect l="0" t="0" r="0" b="0"/>
              <a:pathLst>
                <a:path w="33861" h="9786" extrusionOk="0">
                  <a:moveTo>
                    <a:pt x="33860" y="2655"/>
                  </a:moveTo>
                  <a:lnTo>
                    <a:pt x="33617" y="2503"/>
                  </a:lnTo>
                  <a:lnTo>
                    <a:pt x="33252" y="2124"/>
                  </a:lnTo>
                  <a:lnTo>
                    <a:pt x="32888" y="1745"/>
                  </a:lnTo>
                  <a:lnTo>
                    <a:pt x="32401" y="1441"/>
                  </a:lnTo>
                  <a:lnTo>
                    <a:pt x="31672" y="1441"/>
                  </a:lnTo>
                  <a:lnTo>
                    <a:pt x="30942" y="1517"/>
                  </a:lnTo>
                  <a:lnTo>
                    <a:pt x="30274" y="1669"/>
                  </a:lnTo>
                  <a:lnTo>
                    <a:pt x="29666" y="1896"/>
                  </a:lnTo>
                  <a:lnTo>
                    <a:pt x="28997" y="2124"/>
                  </a:lnTo>
                  <a:lnTo>
                    <a:pt x="28389" y="2427"/>
                  </a:lnTo>
                  <a:lnTo>
                    <a:pt x="27781" y="2731"/>
                  </a:lnTo>
                  <a:lnTo>
                    <a:pt x="27173" y="3034"/>
                  </a:lnTo>
                  <a:lnTo>
                    <a:pt x="27173" y="3186"/>
                  </a:lnTo>
                  <a:lnTo>
                    <a:pt x="27234" y="3565"/>
                  </a:lnTo>
                  <a:lnTo>
                    <a:pt x="27234" y="3944"/>
                  </a:lnTo>
                  <a:lnTo>
                    <a:pt x="27173" y="4096"/>
                  </a:lnTo>
                  <a:lnTo>
                    <a:pt x="26383" y="3034"/>
                  </a:lnTo>
                  <a:lnTo>
                    <a:pt x="25775" y="3186"/>
                  </a:lnTo>
                  <a:lnTo>
                    <a:pt x="25228" y="3414"/>
                  </a:lnTo>
                  <a:lnTo>
                    <a:pt x="24620" y="3489"/>
                  </a:lnTo>
                  <a:lnTo>
                    <a:pt x="24012" y="3641"/>
                  </a:lnTo>
                  <a:lnTo>
                    <a:pt x="23465" y="3793"/>
                  </a:lnTo>
                  <a:lnTo>
                    <a:pt x="22918" y="4020"/>
                  </a:lnTo>
                  <a:lnTo>
                    <a:pt x="22371" y="4248"/>
                  </a:lnTo>
                  <a:lnTo>
                    <a:pt x="21824" y="4475"/>
                  </a:lnTo>
                  <a:lnTo>
                    <a:pt x="21945" y="5006"/>
                  </a:lnTo>
                  <a:lnTo>
                    <a:pt x="22067" y="5613"/>
                  </a:lnTo>
                  <a:lnTo>
                    <a:pt x="22189" y="6144"/>
                  </a:lnTo>
                  <a:lnTo>
                    <a:pt x="22310" y="6675"/>
                  </a:lnTo>
                  <a:lnTo>
                    <a:pt x="21824" y="6372"/>
                  </a:lnTo>
                  <a:lnTo>
                    <a:pt x="21581" y="5765"/>
                  </a:lnTo>
                  <a:lnTo>
                    <a:pt x="21398" y="5082"/>
                  </a:lnTo>
                  <a:lnTo>
                    <a:pt x="20973" y="4475"/>
                  </a:lnTo>
                  <a:lnTo>
                    <a:pt x="20547" y="4475"/>
                  </a:lnTo>
                  <a:lnTo>
                    <a:pt x="20061" y="4551"/>
                  </a:lnTo>
                  <a:lnTo>
                    <a:pt x="19635" y="4627"/>
                  </a:lnTo>
                  <a:lnTo>
                    <a:pt x="19210" y="4779"/>
                  </a:lnTo>
                  <a:lnTo>
                    <a:pt x="18784" y="4931"/>
                  </a:lnTo>
                  <a:lnTo>
                    <a:pt x="18420" y="5082"/>
                  </a:lnTo>
                  <a:lnTo>
                    <a:pt x="17994" y="5158"/>
                  </a:lnTo>
                  <a:lnTo>
                    <a:pt x="17568" y="5310"/>
                  </a:lnTo>
                  <a:lnTo>
                    <a:pt x="17872" y="6675"/>
                  </a:lnTo>
                  <a:lnTo>
                    <a:pt x="17508" y="6599"/>
                  </a:lnTo>
                  <a:lnTo>
                    <a:pt x="17264" y="6296"/>
                  </a:lnTo>
                  <a:lnTo>
                    <a:pt x="17082" y="5841"/>
                  </a:lnTo>
                  <a:lnTo>
                    <a:pt x="16778" y="5462"/>
                  </a:lnTo>
                  <a:lnTo>
                    <a:pt x="16353" y="5537"/>
                  </a:lnTo>
                  <a:lnTo>
                    <a:pt x="15866" y="5613"/>
                  </a:lnTo>
                  <a:lnTo>
                    <a:pt x="15441" y="5765"/>
                  </a:lnTo>
                  <a:lnTo>
                    <a:pt x="15015" y="5917"/>
                  </a:lnTo>
                  <a:lnTo>
                    <a:pt x="14590" y="6068"/>
                  </a:lnTo>
                  <a:lnTo>
                    <a:pt x="14164" y="6220"/>
                  </a:lnTo>
                  <a:lnTo>
                    <a:pt x="13739" y="6372"/>
                  </a:lnTo>
                  <a:lnTo>
                    <a:pt x="13313" y="6524"/>
                  </a:lnTo>
                  <a:lnTo>
                    <a:pt x="13435" y="6979"/>
                  </a:lnTo>
                  <a:lnTo>
                    <a:pt x="13617" y="7358"/>
                  </a:lnTo>
                  <a:lnTo>
                    <a:pt x="13799" y="7737"/>
                  </a:lnTo>
                  <a:lnTo>
                    <a:pt x="13678" y="8116"/>
                  </a:lnTo>
                  <a:lnTo>
                    <a:pt x="13313" y="7889"/>
                  </a:lnTo>
                  <a:lnTo>
                    <a:pt x="13131" y="7434"/>
                  </a:lnTo>
                  <a:lnTo>
                    <a:pt x="12948" y="6979"/>
                  </a:lnTo>
                  <a:lnTo>
                    <a:pt x="12705" y="6524"/>
                  </a:lnTo>
                  <a:lnTo>
                    <a:pt x="12097" y="6675"/>
                  </a:lnTo>
                  <a:lnTo>
                    <a:pt x="11550" y="6827"/>
                  </a:lnTo>
                  <a:lnTo>
                    <a:pt x="10942" y="6979"/>
                  </a:lnTo>
                  <a:lnTo>
                    <a:pt x="10334" y="7130"/>
                  </a:lnTo>
                  <a:lnTo>
                    <a:pt x="9727" y="7282"/>
                  </a:lnTo>
                  <a:lnTo>
                    <a:pt x="9179" y="7434"/>
                  </a:lnTo>
                  <a:lnTo>
                    <a:pt x="8571" y="7585"/>
                  </a:lnTo>
                  <a:lnTo>
                    <a:pt x="7964" y="7737"/>
                  </a:lnTo>
                  <a:lnTo>
                    <a:pt x="8085" y="8268"/>
                  </a:lnTo>
                  <a:lnTo>
                    <a:pt x="8207" y="8875"/>
                  </a:lnTo>
                  <a:lnTo>
                    <a:pt x="8328" y="9482"/>
                  </a:lnTo>
                  <a:lnTo>
                    <a:pt x="8450" y="9785"/>
                  </a:lnTo>
                  <a:lnTo>
                    <a:pt x="8146" y="9406"/>
                  </a:lnTo>
                  <a:lnTo>
                    <a:pt x="7842" y="8875"/>
                  </a:lnTo>
                  <a:lnTo>
                    <a:pt x="7538" y="8268"/>
                  </a:lnTo>
                  <a:lnTo>
                    <a:pt x="7295" y="7737"/>
                  </a:lnTo>
                  <a:lnTo>
                    <a:pt x="6505" y="7813"/>
                  </a:lnTo>
                  <a:lnTo>
                    <a:pt x="5775" y="8041"/>
                  </a:lnTo>
                  <a:lnTo>
                    <a:pt x="4985" y="8192"/>
                  </a:lnTo>
                  <a:lnTo>
                    <a:pt x="4255" y="8420"/>
                  </a:lnTo>
                  <a:lnTo>
                    <a:pt x="3526" y="8647"/>
                  </a:lnTo>
                  <a:lnTo>
                    <a:pt x="2796" y="8951"/>
                  </a:lnTo>
                  <a:lnTo>
                    <a:pt x="2067" y="9178"/>
                  </a:lnTo>
                  <a:lnTo>
                    <a:pt x="1337" y="9406"/>
                  </a:lnTo>
                  <a:lnTo>
                    <a:pt x="0" y="9406"/>
                  </a:lnTo>
                  <a:lnTo>
                    <a:pt x="426" y="9103"/>
                  </a:lnTo>
                  <a:lnTo>
                    <a:pt x="1398" y="8723"/>
                  </a:lnTo>
                  <a:lnTo>
                    <a:pt x="2918" y="8192"/>
                  </a:lnTo>
                  <a:lnTo>
                    <a:pt x="4924" y="7585"/>
                  </a:lnTo>
                  <a:lnTo>
                    <a:pt x="7234" y="6979"/>
                  </a:lnTo>
                  <a:lnTo>
                    <a:pt x="9787" y="6220"/>
                  </a:lnTo>
                  <a:lnTo>
                    <a:pt x="12584" y="5537"/>
                  </a:lnTo>
                  <a:lnTo>
                    <a:pt x="15502" y="4779"/>
                  </a:lnTo>
                  <a:lnTo>
                    <a:pt x="18359" y="4020"/>
                  </a:lnTo>
                  <a:lnTo>
                    <a:pt x="21216" y="3262"/>
                  </a:lnTo>
                  <a:lnTo>
                    <a:pt x="23951" y="2579"/>
                  </a:lnTo>
                  <a:lnTo>
                    <a:pt x="26383" y="1896"/>
                  </a:lnTo>
                  <a:lnTo>
                    <a:pt x="28571" y="1290"/>
                  </a:lnTo>
                  <a:lnTo>
                    <a:pt x="30334" y="759"/>
                  </a:lnTo>
                  <a:lnTo>
                    <a:pt x="31672" y="304"/>
                  </a:lnTo>
                  <a:lnTo>
                    <a:pt x="32401" y="0"/>
                  </a:lnTo>
                  <a:lnTo>
                    <a:pt x="33070" y="379"/>
                  </a:lnTo>
                  <a:lnTo>
                    <a:pt x="33496" y="1290"/>
                  </a:lnTo>
                  <a:lnTo>
                    <a:pt x="33799" y="2276"/>
                  </a:lnTo>
                  <a:lnTo>
                    <a:pt x="33860" y="2655"/>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76" name="Shape 276"/>
            <p:cNvSpPr/>
            <p:nvPr/>
          </p:nvSpPr>
          <p:spPr>
            <a:xfrm>
              <a:off x="155000" y="1168125"/>
              <a:ext cx="858700" cy="242750"/>
            </a:xfrm>
            <a:custGeom>
              <a:avLst/>
              <a:gdLst/>
              <a:ahLst/>
              <a:cxnLst/>
              <a:rect l="0" t="0" r="0" b="0"/>
              <a:pathLst>
                <a:path w="34348" h="9710" extrusionOk="0">
                  <a:moveTo>
                    <a:pt x="34286" y="2580"/>
                  </a:moveTo>
                  <a:lnTo>
                    <a:pt x="33922" y="2352"/>
                  </a:lnTo>
                  <a:lnTo>
                    <a:pt x="33618" y="1897"/>
                  </a:lnTo>
                  <a:lnTo>
                    <a:pt x="33314" y="1442"/>
                  </a:lnTo>
                  <a:lnTo>
                    <a:pt x="33010" y="1063"/>
                  </a:lnTo>
                  <a:lnTo>
                    <a:pt x="32463" y="1290"/>
                  </a:lnTo>
                  <a:lnTo>
                    <a:pt x="31794" y="1442"/>
                  </a:lnTo>
                  <a:lnTo>
                    <a:pt x="31186" y="1669"/>
                  </a:lnTo>
                  <a:lnTo>
                    <a:pt x="30517" y="1897"/>
                  </a:lnTo>
                  <a:lnTo>
                    <a:pt x="29970" y="2049"/>
                  </a:lnTo>
                  <a:lnTo>
                    <a:pt x="29545" y="2125"/>
                  </a:lnTo>
                  <a:lnTo>
                    <a:pt x="29241" y="2276"/>
                  </a:lnTo>
                  <a:lnTo>
                    <a:pt x="29119" y="2276"/>
                  </a:lnTo>
                  <a:lnTo>
                    <a:pt x="29302" y="4248"/>
                  </a:lnTo>
                  <a:lnTo>
                    <a:pt x="29058" y="3869"/>
                  </a:lnTo>
                  <a:lnTo>
                    <a:pt x="28754" y="3414"/>
                  </a:lnTo>
                  <a:lnTo>
                    <a:pt x="28511" y="3035"/>
                  </a:lnTo>
                  <a:lnTo>
                    <a:pt x="28390" y="2731"/>
                  </a:lnTo>
                  <a:lnTo>
                    <a:pt x="27782" y="2731"/>
                  </a:lnTo>
                  <a:lnTo>
                    <a:pt x="27235" y="2807"/>
                  </a:lnTo>
                  <a:lnTo>
                    <a:pt x="26688" y="2883"/>
                  </a:lnTo>
                  <a:lnTo>
                    <a:pt x="26140" y="3035"/>
                  </a:lnTo>
                  <a:lnTo>
                    <a:pt x="25654" y="3187"/>
                  </a:lnTo>
                  <a:lnTo>
                    <a:pt x="25168" y="3338"/>
                  </a:lnTo>
                  <a:lnTo>
                    <a:pt x="24621" y="3490"/>
                  </a:lnTo>
                  <a:lnTo>
                    <a:pt x="24074" y="3717"/>
                  </a:lnTo>
                  <a:lnTo>
                    <a:pt x="24378" y="5614"/>
                  </a:lnTo>
                  <a:lnTo>
                    <a:pt x="23952" y="5538"/>
                  </a:lnTo>
                  <a:lnTo>
                    <a:pt x="23709" y="5007"/>
                  </a:lnTo>
                  <a:lnTo>
                    <a:pt x="23526" y="4324"/>
                  </a:lnTo>
                  <a:lnTo>
                    <a:pt x="23283" y="3869"/>
                  </a:lnTo>
                  <a:lnTo>
                    <a:pt x="22797" y="3945"/>
                  </a:lnTo>
                  <a:lnTo>
                    <a:pt x="22311" y="4021"/>
                  </a:lnTo>
                  <a:lnTo>
                    <a:pt x="21885" y="4097"/>
                  </a:lnTo>
                  <a:lnTo>
                    <a:pt x="21460" y="4248"/>
                  </a:lnTo>
                  <a:lnTo>
                    <a:pt x="21034" y="4400"/>
                  </a:lnTo>
                  <a:lnTo>
                    <a:pt x="20609" y="4552"/>
                  </a:lnTo>
                  <a:lnTo>
                    <a:pt x="20183" y="4704"/>
                  </a:lnTo>
                  <a:lnTo>
                    <a:pt x="19757" y="4855"/>
                  </a:lnTo>
                  <a:lnTo>
                    <a:pt x="19879" y="5159"/>
                  </a:lnTo>
                  <a:lnTo>
                    <a:pt x="20001" y="5614"/>
                  </a:lnTo>
                  <a:lnTo>
                    <a:pt x="20061" y="5993"/>
                  </a:lnTo>
                  <a:lnTo>
                    <a:pt x="20001" y="6448"/>
                  </a:lnTo>
                  <a:lnTo>
                    <a:pt x="19575" y="6372"/>
                  </a:lnTo>
                  <a:lnTo>
                    <a:pt x="19271" y="5917"/>
                  </a:lnTo>
                  <a:lnTo>
                    <a:pt x="19028" y="5462"/>
                  </a:lnTo>
                  <a:lnTo>
                    <a:pt x="18724" y="5083"/>
                  </a:lnTo>
                  <a:lnTo>
                    <a:pt x="18238" y="5235"/>
                  </a:lnTo>
                  <a:lnTo>
                    <a:pt x="17691" y="5386"/>
                  </a:lnTo>
                  <a:lnTo>
                    <a:pt x="17204" y="5462"/>
                  </a:lnTo>
                  <a:lnTo>
                    <a:pt x="16779" y="5538"/>
                  </a:lnTo>
                  <a:lnTo>
                    <a:pt x="16292" y="5690"/>
                  </a:lnTo>
                  <a:lnTo>
                    <a:pt x="15806" y="5766"/>
                  </a:lnTo>
                  <a:lnTo>
                    <a:pt x="15320" y="5993"/>
                  </a:lnTo>
                  <a:lnTo>
                    <a:pt x="14833" y="6221"/>
                  </a:lnTo>
                  <a:lnTo>
                    <a:pt x="14955" y="6676"/>
                  </a:lnTo>
                  <a:lnTo>
                    <a:pt x="15137" y="7207"/>
                  </a:lnTo>
                  <a:lnTo>
                    <a:pt x="15137" y="7814"/>
                  </a:lnTo>
                  <a:lnTo>
                    <a:pt x="14955" y="8269"/>
                  </a:lnTo>
                  <a:lnTo>
                    <a:pt x="14773" y="7586"/>
                  </a:lnTo>
                  <a:lnTo>
                    <a:pt x="14590" y="7131"/>
                  </a:lnTo>
                  <a:lnTo>
                    <a:pt x="14286" y="6827"/>
                  </a:lnTo>
                  <a:lnTo>
                    <a:pt x="13922" y="6676"/>
                  </a:lnTo>
                  <a:lnTo>
                    <a:pt x="13496" y="6752"/>
                  </a:lnTo>
                  <a:lnTo>
                    <a:pt x="13010" y="6903"/>
                  </a:lnTo>
                  <a:lnTo>
                    <a:pt x="12523" y="6979"/>
                  </a:lnTo>
                  <a:lnTo>
                    <a:pt x="12037" y="7055"/>
                  </a:lnTo>
                  <a:lnTo>
                    <a:pt x="11551" y="7207"/>
                  </a:lnTo>
                  <a:lnTo>
                    <a:pt x="11064" y="7283"/>
                  </a:lnTo>
                  <a:lnTo>
                    <a:pt x="10639" y="7434"/>
                  </a:lnTo>
                  <a:lnTo>
                    <a:pt x="10274" y="7510"/>
                  </a:lnTo>
                  <a:lnTo>
                    <a:pt x="10092" y="7814"/>
                  </a:lnTo>
                  <a:lnTo>
                    <a:pt x="10092" y="8269"/>
                  </a:lnTo>
                  <a:lnTo>
                    <a:pt x="10092" y="8648"/>
                  </a:lnTo>
                  <a:lnTo>
                    <a:pt x="10092" y="9103"/>
                  </a:lnTo>
                  <a:lnTo>
                    <a:pt x="9727" y="9027"/>
                  </a:lnTo>
                  <a:lnTo>
                    <a:pt x="9484" y="8724"/>
                  </a:lnTo>
                  <a:lnTo>
                    <a:pt x="9362" y="8269"/>
                  </a:lnTo>
                  <a:lnTo>
                    <a:pt x="9241" y="7889"/>
                  </a:lnTo>
                  <a:lnTo>
                    <a:pt x="8086" y="8193"/>
                  </a:lnTo>
                  <a:lnTo>
                    <a:pt x="6627" y="8496"/>
                  </a:lnTo>
                  <a:lnTo>
                    <a:pt x="5107" y="8800"/>
                  </a:lnTo>
                  <a:lnTo>
                    <a:pt x="3587" y="9103"/>
                  </a:lnTo>
                  <a:lnTo>
                    <a:pt x="2189" y="9331"/>
                  </a:lnTo>
                  <a:lnTo>
                    <a:pt x="1034" y="9558"/>
                  </a:lnTo>
                  <a:lnTo>
                    <a:pt x="305" y="9634"/>
                  </a:lnTo>
                  <a:lnTo>
                    <a:pt x="1" y="9710"/>
                  </a:lnTo>
                  <a:lnTo>
                    <a:pt x="669" y="9406"/>
                  </a:lnTo>
                  <a:lnTo>
                    <a:pt x="1946" y="8951"/>
                  </a:lnTo>
                  <a:lnTo>
                    <a:pt x="3587" y="8420"/>
                  </a:lnTo>
                  <a:lnTo>
                    <a:pt x="5654" y="7738"/>
                  </a:lnTo>
                  <a:lnTo>
                    <a:pt x="8025" y="7055"/>
                  </a:lnTo>
                  <a:lnTo>
                    <a:pt x="10639" y="6296"/>
                  </a:lnTo>
                  <a:lnTo>
                    <a:pt x="13374" y="5538"/>
                  </a:lnTo>
                  <a:lnTo>
                    <a:pt x="16232" y="4704"/>
                  </a:lnTo>
                  <a:lnTo>
                    <a:pt x="19150" y="3945"/>
                  </a:lnTo>
                  <a:lnTo>
                    <a:pt x="21946" y="3187"/>
                  </a:lnTo>
                  <a:lnTo>
                    <a:pt x="24681" y="2428"/>
                  </a:lnTo>
                  <a:lnTo>
                    <a:pt x="27174" y="1745"/>
                  </a:lnTo>
                  <a:lnTo>
                    <a:pt x="29423" y="1138"/>
                  </a:lnTo>
                  <a:lnTo>
                    <a:pt x="31368" y="683"/>
                  </a:lnTo>
                  <a:lnTo>
                    <a:pt x="32827" y="304"/>
                  </a:lnTo>
                  <a:lnTo>
                    <a:pt x="33861" y="1"/>
                  </a:lnTo>
                  <a:lnTo>
                    <a:pt x="33982" y="380"/>
                  </a:lnTo>
                  <a:lnTo>
                    <a:pt x="34165" y="1290"/>
                  </a:lnTo>
                  <a:lnTo>
                    <a:pt x="34347" y="2125"/>
                  </a:lnTo>
                  <a:lnTo>
                    <a:pt x="34286" y="2580"/>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77" name="Shape 277"/>
            <p:cNvSpPr/>
            <p:nvPr/>
          </p:nvSpPr>
          <p:spPr>
            <a:xfrm>
              <a:off x="186925" y="1261050"/>
              <a:ext cx="875400" cy="240850"/>
            </a:xfrm>
            <a:custGeom>
              <a:avLst/>
              <a:gdLst/>
              <a:ahLst/>
              <a:cxnLst/>
              <a:rect l="0" t="0" r="0" b="0"/>
              <a:pathLst>
                <a:path w="35016" h="9634" extrusionOk="0">
                  <a:moveTo>
                    <a:pt x="35015" y="4628"/>
                  </a:moveTo>
                  <a:lnTo>
                    <a:pt x="34772" y="4172"/>
                  </a:lnTo>
                  <a:lnTo>
                    <a:pt x="34529" y="3717"/>
                  </a:lnTo>
                  <a:lnTo>
                    <a:pt x="34286" y="3262"/>
                  </a:lnTo>
                  <a:lnTo>
                    <a:pt x="34043" y="2883"/>
                  </a:lnTo>
                  <a:lnTo>
                    <a:pt x="33860" y="2428"/>
                  </a:lnTo>
                  <a:lnTo>
                    <a:pt x="33617" y="2049"/>
                  </a:lnTo>
                  <a:lnTo>
                    <a:pt x="33374" y="1669"/>
                  </a:lnTo>
                  <a:lnTo>
                    <a:pt x="33192" y="1214"/>
                  </a:lnTo>
                  <a:lnTo>
                    <a:pt x="32766" y="1366"/>
                  </a:lnTo>
                  <a:lnTo>
                    <a:pt x="32341" y="1442"/>
                  </a:lnTo>
                  <a:lnTo>
                    <a:pt x="31854" y="1518"/>
                  </a:lnTo>
                  <a:lnTo>
                    <a:pt x="31429" y="1593"/>
                  </a:lnTo>
                  <a:lnTo>
                    <a:pt x="31003" y="1669"/>
                  </a:lnTo>
                  <a:lnTo>
                    <a:pt x="30578" y="1821"/>
                  </a:lnTo>
                  <a:lnTo>
                    <a:pt x="30213" y="1973"/>
                  </a:lnTo>
                  <a:lnTo>
                    <a:pt x="29787" y="2200"/>
                  </a:lnTo>
                  <a:lnTo>
                    <a:pt x="29970" y="2731"/>
                  </a:lnTo>
                  <a:lnTo>
                    <a:pt x="30213" y="3262"/>
                  </a:lnTo>
                  <a:lnTo>
                    <a:pt x="30395" y="3869"/>
                  </a:lnTo>
                  <a:lnTo>
                    <a:pt x="30395" y="4476"/>
                  </a:lnTo>
                  <a:lnTo>
                    <a:pt x="29970" y="3793"/>
                  </a:lnTo>
                  <a:lnTo>
                    <a:pt x="29666" y="3262"/>
                  </a:lnTo>
                  <a:lnTo>
                    <a:pt x="29301" y="2959"/>
                  </a:lnTo>
                  <a:lnTo>
                    <a:pt x="28876" y="2731"/>
                  </a:lnTo>
                  <a:lnTo>
                    <a:pt x="28450" y="2655"/>
                  </a:lnTo>
                  <a:lnTo>
                    <a:pt x="28085" y="2655"/>
                  </a:lnTo>
                  <a:lnTo>
                    <a:pt x="27660" y="2731"/>
                  </a:lnTo>
                  <a:lnTo>
                    <a:pt x="27234" y="2807"/>
                  </a:lnTo>
                  <a:lnTo>
                    <a:pt x="26809" y="2959"/>
                  </a:lnTo>
                  <a:lnTo>
                    <a:pt x="26444" y="3035"/>
                  </a:lnTo>
                  <a:lnTo>
                    <a:pt x="26079" y="3186"/>
                  </a:lnTo>
                  <a:lnTo>
                    <a:pt x="25775" y="3338"/>
                  </a:lnTo>
                  <a:lnTo>
                    <a:pt x="25714" y="3869"/>
                  </a:lnTo>
                  <a:lnTo>
                    <a:pt x="26018" y="4476"/>
                  </a:lnTo>
                  <a:lnTo>
                    <a:pt x="26322" y="5083"/>
                  </a:lnTo>
                  <a:lnTo>
                    <a:pt x="26383" y="5689"/>
                  </a:lnTo>
                  <a:lnTo>
                    <a:pt x="25958" y="5386"/>
                  </a:lnTo>
                  <a:lnTo>
                    <a:pt x="25593" y="4779"/>
                  </a:lnTo>
                  <a:lnTo>
                    <a:pt x="25289" y="4172"/>
                  </a:lnTo>
                  <a:lnTo>
                    <a:pt x="24863" y="3641"/>
                  </a:lnTo>
                  <a:lnTo>
                    <a:pt x="24377" y="3717"/>
                  </a:lnTo>
                  <a:lnTo>
                    <a:pt x="23891" y="3793"/>
                  </a:lnTo>
                  <a:lnTo>
                    <a:pt x="23465" y="3869"/>
                  </a:lnTo>
                  <a:lnTo>
                    <a:pt x="23040" y="3869"/>
                  </a:lnTo>
                  <a:lnTo>
                    <a:pt x="22553" y="4021"/>
                  </a:lnTo>
                  <a:lnTo>
                    <a:pt x="22128" y="4097"/>
                  </a:lnTo>
                  <a:lnTo>
                    <a:pt x="21763" y="4324"/>
                  </a:lnTo>
                  <a:lnTo>
                    <a:pt x="21338" y="4628"/>
                  </a:lnTo>
                  <a:lnTo>
                    <a:pt x="21398" y="5159"/>
                  </a:lnTo>
                  <a:lnTo>
                    <a:pt x="21702" y="5765"/>
                  </a:lnTo>
                  <a:lnTo>
                    <a:pt x="21824" y="6296"/>
                  </a:lnTo>
                  <a:lnTo>
                    <a:pt x="21642" y="6903"/>
                  </a:lnTo>
                  <a:lnTo>
                    <a:pt x="21277" y="6524"/>
                  </a:lnTo>
                  <a:lnTo>
                    <a:pt x="20973" y="5917"/>
                  </a:lnTo>
                  <a:lnTo>
                    <a:pt x="20608" y="5234"/>
                  </a:lnTo>
                  <a:lnTo>
                    <a:pt x="20183" y="4779"/>
                  </a:lnTo>
                  <a:lnTo>
                    <a:pt x="19757" y="4855"/>
                  </a:lnTo>
                  <a:lnTo>
                    <a:pt x="19332" y="4931"/>
                  </a:lnTo>
                  <a:lnTo>
                    <a:pt x="18906" y="5007"/>
                  </a:lnTo>
                  <a:lnTo>
                    <a:pt x="18420" y="5083"/>
                  </a:lnTo>
                  <a:lnTo>
                    <a:pt x="17994" y="5234"/>
                  </a:lnTo>
                  <a:lnTo>
                    <a:pt x="17569" y="5386"/>
                  </a:lnTo>
                  <a:lnTo>
                    <a:pt x="17082" y="5614"/>
                  </a:lnTo>
                  <a:lnTo>
                    <a:pt x="16657" y="5993"/>
                  </a:lnTo>
                  <a:lnTo>
                    <a:pt x="16718" y="6448"/>
                  </a:lnTo>
                  <a:lnTo>
                    <a:pt x="16900" y="6827"/>
                  </a:lnTo>
                  <a:lnTo>
                    <a:pt x="16961" y="7282"/>
                  </a:lnTo>
                  <a:lnTo>
                    <a:pt x="16778" y="7738"/>
                  </a:lnTo>
                  <a:lnTo>
                    <a:pt x="16353" y="7586"/>
                  </a:lnTo>
                  <a:lnTo>
                    <a:pt x="16110" y="7131"/>
                  </a:lnTo>
                  <a:lnTo>
                    <a:pt x="15988" y="6600"/>
                  </a:lnTo>
                  <a:lnTo>
                    <a:pt x="15806" y="6069"/>
                  </a:lnTo>
                  <a:lnTo>
                    <a:pt x="15259" y="6296"/>
                  </a:lnTo>
                  <a:lnTo>
                    <a:pt x="14772" y="6372"/>
                  </a:lnTo>
                  <a:lnTo>
                    <a:pt x="14164" y="6524"/>
                  </a:lnTo>
                  <a:lnTo>
                    <a:pt x="13617" y="6524"/>
                  </a:lnTo>
                  <a:lnTo>
                    <a:pt x="13070" y="6676"/>
                  </a:lnTo>
                  <a:lnTo>
                    <a:pt x="12523" y="6751"/>
                  </a:lnTo>
                  <a:lnTo>
                    <a:pt x="12037" y="6979"/>
                  </a:lnTo>
                  <a:lnTo>
                    <a:pt x="11550" y="7282"/>
                  </a:lnTo>
                  <a:lnTo>
                    <a:pt x="11550" y="7738"/>
                  </a:lnTo>
                  <a:lnTo>
                    <a:pt x="11550" y="8344"/>
                  </a:lnTo>
                  <a:lnTo>
                    <a:pt x="11550" y="8799"/>
                  </a:lnTo>
                  <a:lnTo>
                    <a:pt x="11550" y="9103"/>
                  </a:lnTo>
                  <a:lnTo>
                    <a:pt x="11125" y="8951"/>
                  </a:lnTo>
                  <a:lnTo>
                    <a:pt x="11003" y="8496"/>
                  </a:lnTo>
                  <a:lnTo>
                    <a:pt x="10821" y="7965"/>
                  </a:lnTo>
                  <a:lnTo>
                    <a:pt x="10578" y="7510"/>
                  </a:lnTo>
                  <a:lnTo>
                    <a:pt x="10031" y="7662"/>
                  </a:lnTo>
                  <a:lnTo>
                    <a:pt x="9423" y="7813"/>
                  </a:lnTo>
                  <a:lnTo>
                    <a:pt x="8815" y="8041"/>
                  </a:lnTo>
                  <a:lnTo>
                    <a:pt x="8207" y="8193"/>
                  </a:lnTo>
                  <a:lnTo>
                    <a:pt x="7538" y="8420"/>
                  </a:lnTo>
                  <a:lnTo>
                    <a:pt x="6809" y="8572"/>
                  </a:lnTo>
                  <a:lnTo>
                    <a:pt x="6140" y="8724"/>
                  </a:lnTo>
                  <a:lnTo>
                    <a:pt x="5411" y="8875"/>
                  </a:lnTo>
                  <a:lnTo>
                    <a:pt x="4681" y="9103"/>
                  </a:lnTo>
                  <a:lnTo>
                    <a:pt x="3952" y="9179"/>
                  </a:lnTo>
                  <a:lnTo>
                    <a:pt x="3283" y="9330"/>
                  </a:lnTo>
                  <a:lnTo>
                    <a:pt x="2553" y="9482"/>
                  </a:lnTo>
                  <a:lnTo>
                    <a:pt x="1885" y="9558"/>
                  </a:lnTo>
                  <a:lnTo>
                    <a:pt x="1216" y="9634"/>
                  </a:lnTo>
                  <a:lnTo>
                    <a:pt x="608" y="9634"/>
                  </a:lnTo>
                  <a:lnTo>
                    <a:pt x="0" y="9634"/>
                  </a:lnTo>
                  <a:lnTo>
                    <a:pt x="608" y="9406"/>
                  </a:lnTo>
                  <a:lnTo>
                    <a:pt x="1763" y="9027"/>
                  </a:lnTo>
                  <a:lnTo>
                    <a:pt x="3526" y="8496"/>
                  </a:lnTo>
                  <a:lnTo>
                    <a:pt x="5714" y="7813"/>
                  </a:lnTo>
                  <a:lnTo>
                    <a:pt x="8207" y="7131"/>
                  </a:lnTo>
                  <a:lnTo>
                    <a:pt x="11003" y="6296"/>
                  </a:lnTo>
                  <a:lnTo>
                    <a:pt x="13982" y="5462"/>
                  </a:lnTo>
                  <a:lnTo>
                    <a:pt x="17021" y="4552"/>
                  </a:lnTo>
                  <a:lnTo>
                    <a:pt x="20061" y="3717"/>
                  </a:lnTo>
                  <a:lnTo>
                    <a:pt x="22979" y="2883"/>
                  </a:lnTo>
                  <a:lnTo>
                    <a:pt x="25714" y="2124"/>
                  </a:lnTo>
                  <a:lnTo>
                    <a:pt x="28207" y="1442"/>
                  </a:lnTo>
                  <a:lnTo>
                    <a:pt x="30335" y="911"/>
                  </a:lnTo>
                  <a:lnTo>
                    <a:pt x="31976" y="456"/>
                  </a:lnTo>
                  <a:lnTo>
                    <a:pt x="33070" y="152"/>
                  </a:lnTo>
                  <a:lnTo>
                    <a:pt x="33496" y="0"/>
                  </a:lnTo>
                  <a:lnTo>
                    <a:pt x="34286" y="1138"/>
                  </a:lnTo>
                  <a:lnTo>
                    <a:pt x="34772" y="2579"/>
                  </a:lnTo>
                  <a:lnTo>
                    <a:pt x="35015" y="3945"/>
                  </a:lnTo>
                  <a:lnTo>
                    <a:pt x="35015" y="4628"/>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78" name="Shape 278"/>
            <p:cNvSpPr/>
            <p:nvPr/>
          </p:nvSpPr>
          <p:spPr>
            <a:xfrm>
              <a:off x="2147400" y="1225025"/>
              <a:ext cx="849575" cy="584100"/>
            </a:xfrm>
            <a:custGeom>
              <a:avLst/>
              <a:gdLst/>
              <a:ahLst/>
              <a:cxnLst/>
              <a:rect l="0" t="0" r="0" b="0"/>
              <a:pathLst>
                <a:path w="33983" h="23364" extrusionOk="0">
                  <a:moveTo>
                    <a:pt x="33739" y="1821"/>
                  </a:moveTo>
                  <a:lnTo>
                    <a:pt x="12280" y="14109"/>
                  </a:lnTo>
                  <a:lnTo>
                    <a:pt x="11490" y="14564"/>
                  </a:lnTo>
                  <a:lnTo>
                    <a:pt x="10639" y="15095"/>
                  </a:lnTo>
                  <a:lnTo>
                    <a:pt x="9727" y="15702"/>
                  </a:lnTo>
                  <a:lnTo>
                    <a:pt x="8754" y="16385"/>
                  </a:lnTo>
                  <a:lnTo>
                    <a:pt x="7721" y="17143"/>
                  </a:lnTo>
                  <a:lnTo>
                    <a:pt x="6688" y="17902"/>
                  </a:lnTo>
                  <a:lnTo>
                    <a:pt x="5715" y="18660"/>
                  </a:lnTo>
                  <a:lnTo>
                    <a:pt x="4682" y="19495"/>
                  </a:lnTo>
                  <a:lnTo>
                    <a:pt x="3770" y="20253"/>
                  </a:lnTo>
                  <a:lnTo>
                    <a:pt x="2858" y="20936"/>
                  </a:lnTo>
                  <a:lnTo>
                    <a:pt x="2068" y="21618"/>
                  </a:lnTo>
                  <a:lnTo>
                    <a:pt x="1399" y="22225"/>
                  </a:lnTo>
                  <a:lnTo>
                    <a:pt x="791" y="22680"/>
                  </a:lnTo>
                  <a:lnTo>
                    <a:pt x="365" y="23060"/>
                  </a:lnTo>
                  <a:lnTo>
                    <a:pt x="122" y="23287"/>
                  </a:lnTo>
                  <a:lnTo>
                    <a:pt x="1" y="23363"/>
                  </a:lnTo>
                  <a:lnTo>
                    <a:pt x="61" y="23287"/>
                  </a:lnTo>
                  <a:lnTo>
                    <a:pt x="305" y="23060"/>
                  </a:lnTo>
                  <a:lnTo>
                    <a:pt x="609" y="22680"/>
                  </a:lnTo>
                  <a:lnTo>
                    <a:pt x="1034" y="22225"/>
                  </a:lnTo>
                  <a:lnTo>
                    <a:pt x="1581" y="21618"/>
                  </a:lnTo>
                  <a:lnTo>
                    <a:pt x="2189" y="20936"/>
                  </a:lnTo>
                  <a:lnTo>
                    <a:pt x="2919" y="20253"/>
                  </a:lnTo>
                  <a:lnTo>
                    <a:pt x="3648" y="19495"/>
                  </a:lnTo>
                  <a:lnTo>
                    <a:pt x="4438" y="18660"/>
                  </a:lnTo>
                  <a:lnTo>
                    <a:pt x="5229" y="17826"/>
                  </a:lnTo>
                  <a:lnTo>
                    <a:pt x="6080" y="17067"/>
                  </a:lnTo>
                  <a:lnTo>
                    <a:pt x="6870" y="16309"/>
                  </a:lnTo>
                  <a:lnTo>
                    <a:pt x="7660" y="15550"/>
                  </a:lnTo>
                  <a:lnTo>
                    <a:pt x="8451" y="14868"/>
                  </a:lnTo>
                  <a:lnTo>
                    <a:pt x="9180" y="14337"/>
                  </a:lnTo>
                  <a:lnTo>
                    <a:pt x="9849" y="13806"/>
                  </a:lnTo>
                  <a:lnTo>
                    <a:pt x="11186" y="12971"/>
                  </a:lnTo>
                  <a:lnTo>
                    <a:pt x="12584" y="12061"/>
                  </a:lnTo>
                  <a:lnTo>
                    <a:pt x="13922" y="11302"/>
                  </a:lnTo>
                  <a:lnTo>
                    <a:pt x="15259" y="10544"/>
                  </a:lnTo>
                  <a:lnTo>
                    <a:pt x="16353" y="9937"/>
                  </a:lnTo>
                  <a:lnTo>
                    <a:pt x="17265" y="9482"/>
                  </a:lnTo>
                  <a:lnTo>
                    <a:pt x="17812" y="9103"/>
                  </a:lnTo>
                  <a:lnTo>
                    <a:pt x="18055" y="9027"/>
                  </a:lnTo>
                  <a:lnTo>
                    <a:pt x="18906" y="8572"/>
                  </a:lnTo>
                  <a:lnTo>
                    <a:pt x="19757" y="8117"/>
                  </a:lnTo>
                  <a:lnTo>
                    <a:pt x="20669" y="7661"/>
                  </a:lnTo>
                  <a:lnTo>
                    <a:pt x="21642" y="7130"/>
                  </a:lnTo>
                  <a:lnTo>
                    <a:pt x="22615" y="6524"/>
                  </a:lnTo>
                  <a:lnTo>
                    <a:pt x="23648" y="5993"/>
                  </a:lnTo>
                  <a:lnTo>
                    <a:pt x="24682" y="5386"/>
                  </a:lnTo>
                  <a:lnTo>
                    <a:pt x="25715" y="4703"/>
                  </a:lnTo>
                  <a:lnTo>
                    <a:pt x="26748" y="4096"/>
                  </a:lnTo>
                  <a:lnTo>
                    <a:pt x="27782" y="3490"/>
                  </a:lnTo>
                  <a:lnTo>
                    <a:pt x="28815" y="2883"/>
                  </a:lnTo>
                  <a:lnTo>
                    <a:pt x="29849" y="2276"/>
                  </a:lnTo>
                  <a:lnTo>
                    <a:pt x="30882" y="1669"/>
                  </a:lnTo>
                  <a:lnTo>
                    <a:pt x="31916" y="1062"/>
                  </a:lnTo>
                  <a:lnTo>
                    <a:pt x="32888" y="531"/>
                  </a:lnTo>
                  <a:lnTo>
                    <a:pt x="33800" y="0"/>
                  </a:lnTo>
                  <a:lnTo>
                    <a:pt x="33982" y="531"/>
                  </a:lnTo>
                  <a:lnTo>
                    <a:pt x="33982" y="986"/>
                  </a:lnTo>
                  <a:lnTo>
                    <a:pt x="33922" y="1366"/>
                  </a:lnTo>
                  <a:lnTo>
                    <a:pt x="33739" y="1821"/>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79" name="Shape 279"/>
            <p:cNvSpPr/>
            <p:nvPr/>
          </p:nvSpPr>
          <p:spPr>
            <a:xfrm>
              <a:off x="1120050" y="1298975"/>
              <a:ext cx="303975" cy="100525"/>
            </a:xfrm>
            <a:custGeom>
              <a:avLst/>
              <a:gdLst/>
              <a:ahLst/>
              <a:cxnLst/>
              <a:rect l="0" t="0" r="0" b="0"/>
              <a:pathLst>
                <a:path w="12159" h="4021" extrusionOk="0">
                  <a:moveTo>
                    <a:pt x="12158" y="1"/>
                  </a:moveTo>
                  <a:lnTo>
                    <a:pt x="12037" y="304"/>
                  </a:lnTo>
                  <a:lnTo>
                    <a:pt x="11976" y="683"/>
                  </a:lnTo>
                  <a:lnTo>
                    <a:pt x="11794" y="911"/>
                  </a:lnTo>
                  <a:lnTo>
                    <a:pt x="11551" y="1138"/>
                  </a:lnTo>
                  <a:lnTo>
                    <a:pt x="11003" y="1366"/>
                  </a:lnTo>
                  <a:lnTo>
                    <a:pt x="10456" y="1593"/>
                  </a:lnTo>
                  <a:lnTo>
                    <a:pt x="9788" y="1821"/>
                  </a:lnTo>
                  <a:lnTo>
                    <a:pt x="9180" y="2049"/>
                  </a:lnTo>
                  <a:lnTo>
                    <a:pt x="8450" y="2276"/>
                  </a:lnTo>
                  <a:lnTo>
                    <a:pt x="7721" y="2580"/>
                  </a:lnTo>
                  <a:lnTo>
                    <a:pt x="6991" y="2807"/>
                  </a:lnTo>
                  <a:lnTo>
                    <a:pt x="6262" y="3035"/>
                  </a:lnTo>
                  <a:lnTo>
                    <a:pt x="5472" y="3186"/>
                  </a:lnTo>
                  <a:lnTo>
                    <a:pt x="4742" y="3414"/>
                  </a:lnTo>
                  <a:lnTo>
                    <a:pt x="4013" y="3566"/>
                  </a:lnTo>
                  <a:lnTo>
                    <a:pt x="3283" y="3717"/>
                  </a:lnTo>
                  <a:lnTo>
                    <a:pt x="2554" y="3869"/>
                  </a:lnTo>
                  <a:lnTo>
                    <a:pt x="1885" y="3945"/>
                  </a:lnTo>
                  <a:lnTo>
                    <a:pt x="1277" y="4021"/>
                  </a:lnTo>
                  <a:lnTo>
                    <a:pt x="669" y="4021"/>
                  </a:lnTo>
                  <a:lnTo>
                    <a:pt x="365" y="3642"/>
                  </a:lnTo>
                  <a:lnTo>
                    <a:pt x="244" y="3186"/>
                  </a:lnTo>
                  <a:lnTo>
                    <a:pt x="122" y="2655"/>
                  </a:lnTo>
                  <a:lnTo>
                    <a:pt x="0" y="2200"/>
                  </a:lnTo>
                  <a:lnTo>
                    <a:pt x="487" y="2428"/>
                  </a:lnTo>
                  <a:lnTo>
                    <a:pt x="1155" y="2580"/>
                  </a:lnTo>
                  <a:lnTo>
                    <a:pt x="1946" y="2580"/>
                  </a:lnTo>
                  <a:lnTo>
                    <a:pt x="2797" y="2580"/>
                  </a:lnTo>
                  <a:lnTo>
                    <a:pt x="3769" y="2428"/>
                  </a:lnTo>
                  <a:lnTo>
                    <a:pt x="4742" y="2200"/>
                  </a:lnTo>
                  <a:lnTo>
                    <a:pt x="5776" y="1973"/>
                  </a:lnTo>
                  <a:lnTo>
                    <a:pt x="6809" y="1745"/>
                  </a:lnTo>
                  <a:lnTo>
                    <a:pt x="7782" y="1442"/>
                  </a:lnTo>
                  <a:lnTo>
                    <a:pt x="8754" y="1138"/>
                  </a:lnTo>
                  <a:lnTo>
                    <a:pt x="9666" y="835"/>
                  </a:lnTo>
                  <a:lnTo>
                    <a:pt x="10456" y="607"/>
                  </a:lnTo>
                  <a:lnTo>
                    <a:pt x="11125" y="380"/>
                  </a:lnTo>
                  <a:lnTo>
                    <a:pt x="11611" y="152"/>
                  </a:lnTo>
                  <a:lnTo>
                    <a:pt x="11976" y="76"/>
                  </a:lnTo>
                  <a:lnTo>
                    <a:pt x="12158" y="1"/>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80" name="Shape 280"/>
            <p:cNvSpPr/>
            <p:nvPr/>
          </p:nvSpPr>
          <p:spPr>
            <a:xfrm>
              <a:off x="205150" y="1399475"/>
              <a:ext cx="878450" cy="371725"/>
            </a:xfrm>
            <a:custGeom>
              <a:avLst/>
              <a:gdLst/>
              <a:ahLst/>
              <a:cxnLst/>
              <a:rect l="0" t="0" r="0" b="0"/>
              <a:pathLst>
                <a:path w="35138" h="14869" extrusionOk="0">
                  <a:moveTo>
                    <a:pt x="35137" y="835"/>
                  </a:moveTo>
                  <a:lnTo>
                    <a:pt x="34834" y="1063"/>
                  </a:lnTo>
                  <a:lnTo>
                    <a:pt x="34043" y="1366"/>
                  </a:lnTo>
                  <a:lnTo>
                    <a:pt x="32827" y="1670"/>
                  </a:lnTo>
                  <a:lnTo>
                    <a:pt x="31429" y="1973"/>
                  </a:lnTo>
                  <a:lnTo>
                    <a:pt x="29910" y="2428"/>
                  </a:lnTo>
                  <a:lnTo>
                    <a:pt x="28390" y="2807"/>
                  </a:lnTo>
                  <a:lnTo>
                    <a:pt x="27052" y="3187"/>
                  </a:lnTo>
                  <a:lnTo>
                    <a:pt x="26019" y="3642"/>
                  </a:lnTo>
                  <a:lnTo>
                    <a:pt x="26384" y="3945"/>
                  </a:lnTo>
                  <a:lnTo>
                    <a:pt x="26870" y="4628"/>
                  </a:lnTo>
                  <a:lnTo>
                    <a:pt x="27356" y="5538"/>
                  </a:lnTo>
                  <a:lnTo>
                    <a:pt x="27843" y="6600"/>
                  </a:lnTo>
                  <a:lnTo>
                    <a:pt x="28268" y="7586"/>
                  </a:lnTo>
                  <a:lnTo>
                    <a:pt x="28633" y="8496"/>
                  </a:lnTo>
                  <a:lnTo>
                    <a:pt x="28937" y="9179"/>
                  </a:lnTo>
                  <a:lnTo>
                    <a:pt x="28998" y="9407"/>
                  </a:lnTo>
                  <a:lnTo>
                    <a:pt x="28815" y="9710"/>
                  </a:lnTo>
                  <a:lnTo>
                    <a:pt x="28207" y="10013"/>
                  </a:lnTo>
                  <a:lnTo>
                    <a:pt x="27235" y="10317"/>
                  </a:lnTo>
                  <a:lnTo>
                    <a:pt x="26019" y="10696"/>
                  </a:lnTo>
                  <a:lnTo>
                    <a:pt x="24499" y="11075"/>
                  </a:lnTo>
                  <a:lnTo>
                    <a:pt x="22858" y="11530"/>
                  </a:lnTo>
                  <a:lnTo>
                    <a:pt x="21034" y="11910"/>
                  </a:lnTo>
                  <a:lnTo>
                    <a:pt x="19089" y="12365"/>
                  </a:lnTo>
                  <a:lnTo>
                    <a:pt x="17083" y="12744"/>
                  </a:lnTo>
                  <a:lnTo>
                    <a:pt x="15137" y="13199"/>
                  </a:lnTo>
                  <a:lnTo>
                    <a:pt x="13192" y="13579"/>
                  </a:lnTo>
                  <a:lnTo>
                    <a:pt x="11308" y="13882"/>
                  </a:lnTo>
                  <a:lnTo>
                    <a:pt x="9606" y="14185"/>
                  </a:lnTo>
                  <a:lnTo>
                    <a:pt x="8086" y="14489"/>
                  </a:lnTo>
                  <a:lnTo>
                    <a:pt x="6809" y="14716"/>
                  </a:lnTo>
                  <a:lnTo>
                    <a:pt x="5837" y="14868"/>
                  </a:lnTo>
                  <a:lnTo>
                    <a:pt x="4864" y="14868"/>
                  </a:lnTo>
                  <a:lnTo>
                    <a:pt x="4134" y="14792"/>
                  </a:lnTo>
                  <a:lnTo>
                    <a:pt x="3527" y="14716"/>
                  </a:lnTo>
                  <a:lnTo>
                    <a:pt x="3101" y="14489"/>
                  </a:lnTo>
                  <a:lnTo>
                    <a:pt x="2797" y="14337"/>
                  </a:lnTo>
                  <a:lnTo>
                    <a:pt x="2554" y="14109"/>
                  </a:lnTo>
                  <a:lnTo>
                    <a:pt x="2493" y="14034"/>
                  </a:lnTo>
                  <a:lnTo>
                    <a:pt x="2432" y="13958"/>
                  </a:lnTo>
                  <a:lnTo>
                    <a:pt x="2919" y="13806"/>
                  </a:lnTo>
                  <a:lnTo>
                    <a:pt x="3466" y="13806"/>
                  </a:lnTo>
                  <a:lnTo>
                    <a:pt x="4134" y="13806"/>
                  </a:lnTo>
                  <a:lnTo>
                    <a:pt x="4925" y="13806"/>
                  </a:lnTo>
                  <a:lnTo>
                    <a:pt x="5715" y="13806"/>
                  </a:lnTo>
                  <a:lnTo>
                    <a:pt x="6566" y="13654"/>
                  </a:lnTo>
                  <a:lnTo>
                    <a:pt x="7478" y="13351"/>
                  </a:lnTo>
                  <a:lnTo>
                    <a:pt x="8390" y="12820"/>
                  </a:lnTo>
                  <a:lnTo>
                    <a:pt x="8268" y="11606"/>
                  </a:lnTo>
                  <a:lnTo>
                    <a:pt x="8086" y="10393"/>
                  </a:lnTo>
                  <a:lnTo>
                    <a:pt x="7843" y="9255"/>
                  </a:lnTo>
                  <a:lnTo>
                    <a:pt x="7660" y="8041"/>
                  </a:lnTo>
                  <a:lnTo>
                    <a:pt x="8390" y="9103"/>
                  </a:lnTo>
                  <a:lnTo>
                    <a:pt x="8876" y="10469"/>
                  </a:lnTo>
                  <a:lnTo>
                    <a:pt x="9180" y="11758"/>
                  </a:lnTo>
                  <a:lnTo>
                    <a:pt x="9302" y="12289"/>
                  </a:lnTo>
                  <a:lnTo>
                    <a:pt x="9910" y="12441"/>
                  </a:lnTo>
                  <a:lnTo>
                    <a:pt x="10882" y="12441"/>
                  </a:lnTo>
                  <a:lnTo>
                    <a:pt x="12037" y="12365"/>
                  </a:lnTo>
                  <a:lnTo>
                    <a:pt x="13375" y="12137"/>
                  </a:lnTo>
                  <a:lnTo>
                    <a:pt x="14712" y="11910"/>
                  </a:lnTo>
                  <a:lnTo>
                    <a:pt x="16049" y="11682"/>
                  </a:lnTo>
                  <a:lnTo>
                    <a:pt x="17144" y="11303"/>
                  </a:lnTo>
                  <a:lnTo>
                    <a:pt x="18055" y="10924"/>
                  </a:lnTo>
                  <a:lnTo>
                    <a:pt x="16900" y="6448"/>
                  </a:lnTo>
                  <a:lnTo>
                    <a:pt x="17265" y="6903"/>
                  </a:lnTo>
                  <a:lnTo>
                    <a:pt x="17630" y="7434"/>
                  </a:lnTo>
                  <a:lnTo>
                    <a:pt x="17934" y="8041"/>
                  </a:lnTo>
                  <a:lnTo>
                    <a:pt x="18299" y="8648"/>
                  </a:lnTo>
                  <a:lnTo>
                    <a:pt x="18663" y="9331"/>
                  </a:lnTo>
                  <a:lnTo>
                    <a:pt x="19028" y="9938"/>
                  </a:lnTo>
                  <a:lnTo>
                    <a:pt x="19454" y="10393"/>
                  </a:lnTo>
                  <a:lnTo>
                    <a:pt x="19879" y="10696"/>
                  </a:lnTo>
                  <a:lnTo>
                    <a:pt x="20244" y="10696"/>
                  </a:lnTo>
                  <a:lnTo>
                    <a:pt x="21034" y="10620"/>
                  </a:lnTo>
                  <a:lnTo>
                    <a:pt x="22007" y="10469"/>
                  </a:lnTo>
                  <a:lnTo>
                    <a:pt x="23162" y="10241"/>
                  </a:lnTo>
                  <a:lnTo>
                    <a:pt x="24378" y="10013"/>
                  </a:lnTo>
                  <a:lnTo>
                    <a:pt x="25593" y="9634"/>
                  </a:lnTo>
                  <a:lnTo>
                    <a:pt x="26627" y="9255"/>
                  </a:lnTo>
                  <a:lnTo>
                    <a:pt x="27478" y="8876"/>
                  </a:lnTo>
                  <a:lnTo>
                    <a:pt x="27478" y="8345"/>
                  </a:lnTo>
                  <a:lnTo>
                    <a:pt x="27356" y="7662"/>
                  </a:lnTo>
                  <a:lnTo>
                    <a:pt x="27113" y="6828"/>
                  </a:lnTo>
                  <a:lnTo>
                    <a:pt x="26809" y="5993"/>
                  </a:lnTo>
                  <a:lnTo>
                    <a:pt x="26505" y="5235"/>
                  </a:lnTo>
                  <a:lnTo>
                    <a:pt x="26201" y="4476"/>
                  </a:lnTo>
                  <a:lnTo>
                    <a:pt x="25897" y="3869"/>
                  </a:lnTo>
                  <a:lnTo>
                    <a:pt x="25715" y="3490"/>
                  </a:lnTo>
                  <a:lnTo>
                    <a:pt x="24499" y="3718"/>
                  </a:lnTo>
                  <a:lnTo>
                    <a:pt x="23040" y="4021"/>
                  </a:lnTo>
                  <a:lnTo>
                    <a:pt x="21399" y="4400"/>
                  </a:lnTo>
                  <a:lnTo>
                    <a:pt x="19636" y="4780"/>
                  </a:lnTo>
                  <a:lnTo>
                    <a:pt x="17691" y="5235"/>
                  </a:lnTo>
                  <a:lnTo>
                    <a:pt x="15685" y="5690"/>
                  </a:lnTo>
                  <a:lnTo>
                    <a:pt x="13678" y="6145"/>
                  </a:lnTo>
                  <a:lnTo>
                    <a:pt x="11612" y="6600"/>
                  </a:lnTo>
                  <a:lnTo>
                    <a:pt x="9666" y="7055"/>
                  </a:lnTo>
                  <a:lnTo>
                    <a:pt x="7721" y="7434"/>
                  </a:lnTo>
                  <a:lnTo>
                    <a:pt x="5958" y="7814"/>
                  </a:lnTo>
                  <a:lnTo>
                    <a:pt x="4317" y="8193"/>
                  </a:lnTo>
                  <a:lnTo>
                    <a:pt x="2919" y="8496"/>
                  </a:lnTo>
                  <a:lnTo>
                    <a:pt x="1764" y="8724"/>
                  </a:lnTo>
                  <a:lnTo>
                    <a:pt x="913" y="8800"/>
                  </a:lnTo>
                  <a:lnTo>
                    <a:pt x="365" y="8876"/>
                  </a:lnTo>
                  <a:lnTo>
                    <a:pt x="365" y="8648"/>
                  </a:lnTo>
                  <a:lnTo>
                    <a:pt x="244" y="8572"/>
                  </a:lnTo>
                  <a:lnTo>
                    <a:pt x="122" y="8420"/>
                  </a:lnTo>
                  <a:lnTo>
                    <a:pt x="1" y="8269"/>
                  </a:lnTo>
                  <a:lnTo>
                    <a:pt x="3830" y="7359"/>
                  </a:lnTo>
                  <a:lnTo>
                    <a:pt x="7356" y="6524"/>
                  </a:lnTo>
                  <a:lnTo>
                    <a:pt x="10639" y="5690"/>
                  </a:lnTo>
                  <a:lnTo>
                    <a:pt x="13618" y="5007"/>
                  </a:lnTo>
                  <a:lnTo>
                    <a:pt x="16414" y="4324"/>
                  </a:lnTo>
                  <a:lnTo>
                    <a:pt x="18906" y="3793"/>
                  </a:lnTo>
                  <a:lnTo>
                    <a:pt x="21156" y="3262"/>
                  </a:lnTo>
                  <a:lnTo>
                    <a:pt x="23223" y="2731"/>
                  </a:lnTo>
                  <a:lnTo>
                    <a:pt x="25107" y="2276"/>
                  </a:lnTo>
                  <a:lnTo>
                    <a:pt x="26809" y="1897"/>
                  </a:lnTo>
                  <a:lnTo>
                    <a:pt x="28329" y="1518"/>
                  </a:lnTo>
                  <a:lnTo>
                    <a:pt x="29666" y="1139"/>
                  </a:lnTo>
                  <a:lnTo>
                    <a:pt x="30882" y="835"/>
                  </a:lnTo>
                  <a:lnTo>
                    <a:pt x="31976" y="532"/>
                  </a:lnTo>
                  <a:lnTo>
                    <a:pt x="33010" y="304"/>
                  </a:lnTo>
                  <a:lnTo>
                    <a:pt x="33861" y="1"/>
                  </a:lnTo>
                  <a:lnTo>
                    <a:pt x="35137" y="835"/>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81" name="Shape 281"/>
            <p:cNvSpPr/>
            <p:nvPr/>
          </p:nvSpPr>
          <p:spPr>
            <a:xfrm>
              <a:off x="30375" y="1371025"/>
              <a:ext cx="1838950" cy="1016475"/>
            </a:xfrm>
            <a:custGeom>
              <a:avLst/>
              <a:gdLst/>
              <a:ahLst/>
              <a:cxnLst/>
              <a:rect l="0" t="0" r="0" b="0"/>
              <a:pathLst>
                <a:path w="73558" h="40659" extrusionOk="0">
                  <a:moveTo>
                    <a:pt x="122" y="1"/>
                  </a:moveTo>
                  <a:lnTo>
                    <a:pt x="487" y="1063"/>
                  </a:lnTo>
                  <a:lnTo>
                    <a:pt x="973" y="2732"/>
                  </a:lnTo>
                  <a:lnTo>
                    <a:pt x="1642" y="4856"/>
                  </a:lnTo>
                  <a:lnTo>
                    <a:pt x="2311" y="7435"/>
                  </a:lnTo>
                  <a:lnTo>
                    <a:pt x="3101" y="10317"/>
                  </a:lnTo>
                  <a:lnTo>
                    <a:pt x="3952" y="13503"/>
                  </a:lnTo>
                  <a:lnTo>
                    <a:pt x="4864" y="16765"/>
                  </a:lnTo>
                  <a:lnTo>
                    <a:pt x="5776" y="20102"/>
                  </a:lnTo>
                  <a:lnTo>
                    <a:pt x="6627" y="23364"/>
                  </a:lnTo>
                  <a:lnTo>
                    <a:pt x="7539" y="26550"/>
                  </a:lnTo>
                  <a:lnTo>
                    <a:pt x="8329" y="29508"/>
                  </a:lnTo>
                  <a:lnTo>
                    <a:pt x="9119" y="32087"/>
                  </a:lnTo>
                  <a:lnTo>
                    <a:pt x="9788" y="34287"/>
                  </a:lnTo>
                  <a:lnTo>
                    <a:pt x="10396" y="36031"/>
                  </a:lnTo>
                  <a:lnTo>
                    <a:pt x="10882" y="37169"/>
                  </a:lnTo>
                  <a:lnTo>
                    <a:pt x="11186" y="37624"/>
                  </a:lnTo>
                  <a:lnTo>
                    <a:pt x="11612" y="37700"/>
                  </a:lnTo>
                  <a:lnTo>
                    <a:pt x="12341" y="37776"/>
                  </a:lnTo>
                  <a:lnTo>
                    <a:pt x="13435" y="37928"/>
                  </a:lnTo>
                  <a:lnTo>
                    <a:pt x="14712" y="38079"/>
                  </a:lnTo>
                  <a:lnTo>
                    <a:pt x="16171" y="38231"/>
                  </a:lnTo>
                  <a:lnTo>
                    <a:pt x="17812" y="38383"/>
                  </a:lnTo>
                  <a:lnTo>
                    <a:pt x="19636" y="38459"/>
                  </a:lnTo>
                  <a:lnTo>
                    <a:pt x="21460" y="38610"/>
                  </a:lnTo>
                  <a:lnTo>
                    <a:pt x="23405" y="38762"/>
                  </a:lnTo>
                  <a:lnTo>
                    <a:pt x="25290" y="38914"/>
                  </a:lnTo>
                  <a:lnTo>
                    <a:pt x="27174" y="38990"/>
                  </a:lnTo>
                  <a:lnTo>
                    <a:pt x="28937" y="39065"/>
                  </a:lnTo>
                  <a:lnTo>
                    <a:pt x="30578" y="39141"/>
                  </a:lnTo>
                  <a:lnTo>
                    <a:pt x="32098" y="39141"/>
                  </a:lnTo>
                  <a:lnTo>
                    <a:pt x="33435" y="39141"/>
                  </a:lnTo>
                  <a:lnTo>
                    <a:pt x="34469" y="39065"/>
                  </a:lnTo>
                  <a:lnTo>
                    <a:pt x="35502" y="38990"/>
                  </a:lnTo>
                  <a:lnTo>
                    <a:pt x="36657" y="38838"/>
                  </a:lnTo>
                  <a:lnTo>
                    <a:pt x="37995" y="38686"/>
                  </a:lnTo>
                  <a:lnTo>
                    <a:pt x="39514" y="38534"/>
                  </a:lnTo>
                  <a:lnTo>
                    <a:pt x="41095" y="38383"/>
                  </a:lnTo>
                  <a:lnTo>
                    <a:pt x="42736" y="38155"/>
                  </a:lnTo>
                  <a:lnTo>
                    <a:pt x="44499" y="37928"/>
                  </a:lnTo>
                  <a:lnTo>
                    <a:pt x="46323" y="37700"/>
                  </a:lnTo>
                  <a:lnTo>
                    <a:pt x="48147" y="37397"/>
                  </a:lnTo>
                  <a:lnTo>
                    <a:pt x="49970" y="37093"/>
                  </a:lnTo>
                  <a:lnTo>
                    <a:pt x="51794" y="36714"/>
                  </a:lnTo>
                  <a:lnTo>
                    <a:pt x="53618" y="36411"/>
                  </a:lnTo>
                  <a:lnTo>
                    <a:pt x="55381" y="35955"/>
                  </a:lnTo>
                  <a:lnTo>
                    <a:pt x="57083" y="35576"/>
                  </a:lnTo>
                  <a:lnTo>
                    <a:pt x="58663" y="35121"/>
                  </a:lnTo>
                  <a:lnTo>
                    <a:pt x="60122" y="34590"/>
                  </a:lnTo>
                  <a:lnTo>
                    <a:pt x="61217" y="34287"/>
                  </a:lnTo>
                  <a:lnTo>
                    <a:pt x="62250" y="33983"/>
                  </a:lnTo>
                  <a:lnTo>
                    <a:pt x="63283" y="33604"/>
                  </a:lnTo>
                  <a:lnTo>
                    <a:pt x="64256" y="33225"/>
                  </a:lnTo>
                  <a:lnTo>
                    <a:pt x="65168" y="32845"/>
                  </a:lnTo>
                  <a:lnTo>
                    <a:pt x="66080" y="32466"/>
                  </a:lnTo>
                  <a:lnTo>
                    <a:pt x="66931" y="32011"/>
                  </a:lnTo>
                  <a:lnTo>
                    <a:pt x="67721" y="31632"/>
                  </a:lnTo>
                  <a:lnTo>
                    <a:pt x="68511" y="31177"/>
                  </a:lnTo>
                  <a:lnTo>
                    <a:pt x="69302" y="30722"/>
                  </a:lnTo>
                  <a:lnTo>
                    <a:pt x="70031" y="30266"/>
                  </a:lnTo>
                  <a:lnTo>
                    <a:pt x="70761" y="29735"/>
                  </a:lnTo>
                  <a:lnTo>
                    <a:pt x="71490" y="29280"/>
                  </a:lnTo>
                  <a:lnTo>
                    <a:pt x="72159" y="28825"/>
                  </a:lnTo>
                  <a:lnTo>
                    <a:pt x="72888" y="28294"/>
                  </a:lnTo>
                  <a:lnTo>
                    <a:pt x="73557" y="27839"/>
                  </a:lnTo>
                  <a:lnTo>
                    <a:pt x="73435" y="28294"/>
                  </a:lnTo>
                  <a:lnTo>
                    <a:pt x="73192" y="28749"/>
                  </a:lnTo>
                  <a:lnTo>
                    <a:pt x="72828" y="29280"/>
                  </a:lnTo>
                  <a:lnTo>
                    <a:pt x="72280" y="29887"/>
                  </a:lnTo>
                  <a:lnTo>
                    <a:pt x="71551" y="30494"/>
                  </a:lnTo>
                  <a:lnTo>
                    <a:pt x="70700" y="31177"/>
                  </a:lnTo>
                  <a:lnTo>
                    <a:pt x="69666" y="31859"/>
                  </a:lnTo>
                  <a:lnTo>
                    <a:pt x="68451" y="32618"/>
                  </a:lnTo>
                  <a:lnTo>
                    <a:pt x="67052" y="33376"/>
                  </a:lnTo>
                  <a:lnTo>
                    <a:pt x="65533" y="34059"/>
                  </a:lnTo>
                  <a:lnTo>
                    <a:pt x="63831" y="34818"/>
                  </a:lnTo>
                  <a:lnTo>
                    <a:pt x="61946" y="35576"/>
                  </a:lnTo>
                  <a:lnTo>
                    <a:pt x="59879" y="36259"/>
                  </a:lnTo>
                  <a:lnTo>
                    <a:pt x="57569" y="36942"/>
                  </a:lnTo>
                  <a:lnTo>
                    <a:pt x="55138" y="37624"/>
                  </a:lnTo>
                  <a:lnTo>
                    <a:pt x="52524" y="38231"/>
                  </a:lnTo>
                  <a:lnTo>
                    <a:pt x="51855" y="38383"/>
                  </a:lnTo>
                  <a:lnTo>
                    <a:pt x="51065" y="38534"/>
                  </a:lnTo>
                  <a:lnTo>
                    <a:pt x="50092" y="38686"/>
                  </a:lnTo>
                  <a:lnTo>
                    <a:pt x="48998" y="38914"/>
                  </a:lnTo>
                  <a:lnTo>
                    <a:pt x="47782" y="39065"/>
                  </a:lnTo>
                  <a:lnTo>
                    <a:pt x="46505" y="39293"/>
                  </a:lnTo>
                  <a:lnTo>
                    <a:pt x="45229" y="39445"/>
                  </a:lnTo>
                  <a:lnTo>
                    <a:pt x="43831" y="39672"/>
                  </a:lnTo>
                  <a:lnTo>
                    <a:pt x="42493" y="39824"/>
                  </a:lnTo>
                  <a:lnTo>
                    <a:pt x="41156" y="39976"/>
                  </a:lnTo>
                  <a:lnTo>
                    <a:pt x="39818" y="40203"/>
                  </a:lnTo>
                  <a:lnTo>
                    <a:pt x="38542" y="40279"/>
                  </a:lnTo>
                  <a:lnTo>
                    <a:pt x="37387" y="40431"/>
                  </a:lnTo>
                  <a:lnTo>
                    <a:pt x="36293" y="40507"/>
                  </a:lnTo>
                  <a:lnTo>
                    <a:pt x="35320" y="40583"/>
                  </a:lnTo>
                  <a:lnTo>
                    <a:pt x="34530" y="40658"/>
                  </a:lnTo>
                  <a:lnTo>
                    <a:pt x="33679" y="40658"/>
                  </a:lnTo>
                  <a:lnTo>
                    <a:pt x="32524" y="40658"/>
                  </a:lnTo>
                  <a:lnTo>
                    <a:pt x="31125" y="40658"/>
                  </a:lnTo>
                  <a:lnTo>
                    <a:pt x="29606" y="40658"/>
                  </a:lnTo>
                  <a:lnTo>
                    <a:pt x="27904" y="40583"/>
                  </a:lnTo>
                  <a:lnTo>
                    <a:pt x="26080" y="40507"/>
                  </a:lnTo>
                  <a:lnTo>
                    <a:pt x="24195" y="40431"/>
                  </a:lnTo>
                  <a:lnTo>
                    <a:pt x="22250" y="40279"/>
                  </a:lnTo>
                  <a:lnTo>
                    <a:pt x="20366" y="40203"/>
                  </a:lnTo>
                  <a:lnTo>
                    <a:pt x="18481" y="40052"/>
                  </a:lnTo>
                  <a:lnTo>
                    <a:pt x="16718" y="39900"/>
                  </a:lnTo>
                  <a:lnTo>
                    <a:pt x="15138" y="39748"/>
                  </a:lnTo>
                  <a:lnTo>
                    <a:pt x="13618" y="39596"/>
                  </a:lnTo>
                  <a:lnTo>
                    <a:pt x="12402" y="39445"/>
                  </a:lnTo>
                  <a:lnTo>
                    <a:pt x="11369" y="39217"/>
                  </a:lnTo>
                  <a:lnTo>
                    <a:pt x="10639" y="39065"/>
                  </a:lnTo>
                  <a:lnTo>
                    <a:pt x="10396" y="38686"/>
                  </a:lnTo>
                  <a:lnTo>
                    <a:pt x="9970" y="37624"/>
                  </a:lnTo>
                  <a:lnTo>
                    <a:pt x="9423" y="36031"/>
                  </a:lnTo>
                  <a:lnTo>
                    <a:pt x="8755" y="33907"/>
                  </a:lnTo>
                  <a:lnTo>
                    <a:pt x="8025" y="31480"/>
                  </a:lnTo>
                  <a:lnTo>
                    <a:pt x="7174" y="28674"/>
                  </a:lnTo>
                  <a:lnTo>
                    <a:pt x="6323" y="25715"/>
                  </a:lnTo>
                  <a:lnTo>
                    <a:pt x="5472" y="22605"/>
                  </a:lnTo>
                  <a:lnTo>
                    <a:pt x="4560" y="19419"/>
                  </a:lnTo>
                  <a:lnTo>
                    <a:pt x="3709" y="16309"/>
                  </a:lnTo>
                  <a:lnTo>
                    <a:pt x="2858" y="13275"/>
                  </a:lnTo>
                  <a:lnTo>
                    <a:pt x="2128" y="10545"/>
                  </a:lnTo>
                  <a:lnTo>
                    <a:pt x="1460" y="8041"/>
                  </a:lnTo>
                  <a:lnTo>
                    <a:pt x="913" y="5918"/>
                  </a:lnTo>
                  <a:lnTo>
                    <a:pt x="487" y="4249"/>
                  </a:lnTo>
                  <a:lnTo>
                    <a:pt x="183" y="3187"/>
                  </a:lnTo>
                  <a:lnTo>
                    <a:pt x="62" y="2504"/>
                  </a:lnTo>
                  <a:lnTo>
                    <a:pt x="1" y="1366"/>
                  </a:lnTo>
                  <a:lnTo>
                    <a:pt x="1" y="380"/>
                  </a:lnTo>
                  <a:lnTo>
                    <a:pt x="122" y="1"/>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82" name="Shape 282"/>
            <p:cNvSpPr/>
            <p:nvPr/>
          </p:nvSpPr>
          <p:spPr>
            <a:xfrm>
              <a:off x="1496950" y="906425"/>
              <a:ext cx="565375" cy="379300"/>
            </a:xfrm>
            <a:custGeom>
              <a:avLst/>
              <a:gdLst/>
              <a:ahLst/>
              <a:cxnLst/>
              <a:rect l="0" t="0" r="0" b="0"/>
              <a:pathLst>
                <a:path w="22615" h="15172" extrusionOk="0">
                  <a:moveTo>
                    <a:pt x="22614" y="2277"/>
                  </a:moveTo>
                  <a:lnTo>
                    <a:pt x="22432" y="2049"/>
                  </a:lnTo>
                  <a:lnTo>
                    <a:pt x="22128" y="1670"/>
                  </a:lnTo>
                  <a:lnTo>
                    <a:pt x="21763" y="1215"/>
                  </a:lnTo>
                  <a:lnTo>
                    <a:pt x="21277" y="759"/>
                  </a:lnTo>
                  <a:lnTo>
                    <a:pt x="20851" y="380"/>
                  </a:lnTo>
                  <a:lnTo>
                    <a:pt x="20365" y="77"/>
                  </a:lnTo>
                  <a:lnTo>
                    <a:pt x="20000" y="1"/>
                  </a:lnTo>
                  <a:lnTo>
                    <a:pt x="19696" y="228"/>
                  </a:lnTo>
                  <a:lnTo>
                    <a:pt x="20973" y="2049"/>
                  </a:lnTo>
                  <a:lnTo>
                    <a:pt x="18663" y="3718"/>
                  </a:lnTo>
                  <a:lnTo>
                    <a:pt x="18359" y="3566"/>
                  </a:lnTo>
                  <a:lnTo>
                    <a:pt x="18055" y="3414"/>
                  </a:lnTo>
                  <a:lnTo>
                    <a:pt x="17690" y="3338"/>
                  </a:lnTo>
                  <a:lnTo>
                    <a:pt x="17326" y="3187"/>
                  </a:lnTo>
                  <a:lnTo>
                    <a:pt x="16900" y="3035"/>
                  </a:lnTo>
                  <a:lnTo>
                    <a:pt x="16475" y="2883"/>
                  </a:lnTo>
                  <a:lnTo>
                    <a:pt x="16049" y="2656"/>
                  </a:lnTo>
                  <a:lnTo>
                    <a:pt x="15624" y="2277"/>
                  </a:lnTo>
                  <a:lnTo>
                    <a:pt x="15563" y="2580"/>
                  </a:lnTo>
                  <a:lnTo>
                    <a:pt x="15624" y="2807"/>
                  </a:lnTo>
                  <a:lnTo>
                    <a:pt x="15806" y="2959"/>
                  </a:lnTo>
                  <a:lnTo>
                    <a:pt x="16049" y="3187"/>
                  </a:lnTo>
                  <a:lnTo>
                    <a:pt x="16353" y="3414"/>
                  </a:lnTo>
                  <a:lnTo>
                    <a:pt x="16718" y="3642"/>
                  </a:lnTo>
                  <a:lnTo>
                    <a:pt x="17082" y="4021"/>
                  </a:lnTo>
                  <a:lnTo>
                    <a:pt x="17447" y="4552"/>
                  </a:lnTo>
                  <a:lnTo>
                    <a:pt x="13982" y="6448"/>
                  </a:lnTo>
                  <a:lnTo>
                    <a:pt x="13496" y="6069"/>
                  </a:lnTo>
                  <a:lnTo>
                    <a:pt x="13010" y="5690"/>
                  </a:lnTo>
                  <a:lnTo>
                    <a:pt x="12584" y="5386"/>
                  </a:lnTo>
                  <a:lnTo>
                    <a:pt x="12158" y="5159"/>
                  </a:lnTo>
                  <a:lnTo>
                    <a:pt x="11855" y="5007"/>
                  </a:lnTo>
                  <a:lnTo>
                    <a:pt x="11551" y="4931"/>
                  </a:lnTo>
                  <a:lnTo>
                    <a:pt x="11247" y="4931"/>
                  </a:lnTo>
                  <a:lnTo>
                    <a:pt x="11064" y="5159"/>
                  </a:lnTo>
                  <a:lnTo>
                    <a:pt x="13192" y="6752"/>
                  </a:lnTo>
                  <a:lnTo>
                    <a:pt x="8815" y="9179"/>
                  </a:lnTo>
                  <a:lnTo>
                    <a:pt x="8389" y="8876"/>
                  </a:lnTo>
                  <a:lnTo>
                    <a:pt x="8025" y="8648"/>
                  </a:lnTo>
                  <a:lnTo>
                    <a:pt x="7721" y="8421"/>
                  </a:lnTo>
                  <a:lnTo>
                    <a:pt x="7417" y="8193"/>
                  </a:lnTo>
                  <a:lnTo>
                    <a:pt x="7174" y="8041"/>
                  </a:lnTo>
                  <a:lnTo>
                    <a:pt x="6931" y="7966"/>
                  </a:lnTo>
                  <a:lnTo>
                    <a:pt x="6687" y="7890"/>
                  </a:lnTo>
                  <a:lnTo>
                    <a:pt x="6505" y="7966"/>
                  </a:lnTo>
                  <a:lnTo>
                    <a:pt x="7782" y="9634"/>
                  </a:lnTo>
                  <a:lnTo>
                    <a:pt x="4681" y="11606"/>
                  </a:lnTo>
                  <a:lnTo>
                    <a:pt x="4377" y="11303"/>
                  </a:lnTo>
                  <a:lnTo>
                    <a:pt x="4134" y="11000"/>
                  </a:lnTo>
                  <a:lnTo>
                    <a:pt x="3830" y="10772"/>
                  </a:lnTo>
                  <a:lnTo>
                    <a:pt x="3648" y="10469"/>
                  </a:lnTo>
                  <a:lnTo>
                    <a:pt x="3405" y="10317"/>
                  </a:lnTo>
                  <a:lnTo>
                    <a:pt x="3162" y="10165"/>
                  </a:lnTo>
                  <a:lnTo>
                    <a:pt x="2979" y="10241"/>
                  </a:lnTo>
                  <a:lnTo>
                    <a:pt x="2736" y="10393"/>
                  </a:lnTo>
                  <a:lnTo>
                    <a:pt x="3648" y="12137"/>
                  </a:lnTo>
                  <a:lnTo>
                    <a:pt x="3465" y="12365"/>
                  </a:lnTo>
                  <a:lnTo>
                    <a:pt x="3040" y="12668"/>
                  </a:lnTo>
                  <a:lnTo>
                    <a:pt x="2554" y="12972"/>
                  </a:lnTo>
                  <a:lnTo>
                    <a:pt x="1946" y="13351"/>
                  </a:lnTo>
                  <a:lnTo>
                    <a:pt x="1338" y="13806"/>
                  </a:lnTo>
                  <a:lnTo>
                    <a:pt x="791" y="14261"/>
                  </a:lnTo>
                  <a:lnTo>
                    <a:pt x="304" y="14716"/>
                  </a:lnTo>
                  <a:lnTo>
                    <a:pt x="0" y="15172"/>
                  </a:lnTo>
                  <a:lnTo>
                    <a:pt x="608" y="14944"/>
                  </a:lnTo>
                  <a:lnTo>
                    <a:pt x="1581" y="14489"/>
                  </a:lnTo>
                  <a:lnTo>
                    <a:pt x="2858" y="13882"/>
                  </a:lnTo>
                  <a:lnTo>
                    <a:pt x="4317" y="13124"/>
                  </a:lnTo>
                  <a:lnTo>
                    <a:pt x="6019" y="12213"/>
                  </a:lnTo>
                  <a:lnTo>
                    <a:pt x="7842" y="11227"/>
                  </a:lnTo>
                  <a:lnTo>
                    <a:pt x="9788" y="10241"/>
                  </a:lnTo>
                  <a:lnTo>
                    <a:pt x="11733" y="9103"/>
                  </a:lnTo>
                  <a:lnTo>
                    <a:pt x="13678" y="8041"/>
                  </a:lnTo>
                  <a:lnTo>
                    <a:pt x="15563" y="6904"/>
                  </a:lnTo>
                  <a:lnTo>
                    <a:pt x="17326" y="5917"/>
                  </a:lnTo>
                  <a:lnTo>
                    <a:pt x="18906" y="4931"/>
                  </a:lnTo>
                  <a:lnTo>
                    <a:pt x="20304" y="4021"/>
                  </a:lnTo>
                  <a:lnTo>
                    <a:pt x="21399" y="3263"/>
                  </a:lnTo>
                  <a:lnTo>
                    <a:pt x="22189" y="2656"/>
                  </a:lnTo>
                  <a:lnTo>
                    <a:pt x="22614" y="2277"/>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83" name="Shape 283"/>
            <p:cNvSpPr/>
            <p:nvPr/>
          </p:nvSpPr>
          <p:spPr>
            <a:xfrm>
              <a:off x="966550" y="989875"/>
              <a:ext cx="1162650" cy="648575"/>
            </a:xfrm>
            <a:custGeom>
              <a:avLst/>
              <a:gdLst/>
              <a:ahLst/>
              <a:cxnLst/>
              <a:rect l="0" t="0" r="0" b="0"/>
              <a:pathLst>
                <a:path w="46506" h="25943" extrusionOk="0">
                  <a:moveTo>
                    <a:pt x="43952" y="0"/>
                  </a:moveTo>
                  <a:lnTo>
                    <a:pt x="44134" y="380"/>
                  </a:lnTo>
                  <a:lnTo>
                    <a:pt x="44499" y="835"/>
                  </a:lnTo>
                  <a:lnTo>
                    <a:pt x="44925" y="1442"/>
                  </a:lnTo>
                  <a:lnTo>
                    <a:pt x="45107" y="2200"/>
                  </a:lnTo>
                  <a:lnTo>
                    <a:pt x="45046" y="2504"/>
                  </a:lnTo>
                  <a:lnTo>
                    <a:pt x="44803" y="2807"/>
                  </a:lnTo>
                  <a:lnTo>
                    <a:pt x="44499" y="3262"/>
                  </a:lnTo>
                  <a:lnTo>
                    <a:pt x="44134" y="3717"/>
                  </a:lnTo>
                  <a:lnTo>
                    <a:pt x="43709" y="4172"/>
                  </a:lnTo>
                  <a:lnTo>
                    <a:pt x="43344" y="4476"/>
                  </a:lnTo>
                  <a:lnTo>
                    <a:pt x="43040" y="4703"/>
                  </a:lnTo>
                  <a:lnTo>
                    <a:pt x="42797" y="4779"/>
                  </a:lnTo>
                  <a:lnTo>
                    <a:pt x="42311" y="4628"/>
                  </a:lnTo>
                  <a:lnTo>
                    <a:pt x="41885" y="4324"/>
                  </a:lnTo>
                  <a:lnTo>
                    <a:pt x="41460" y="3945"/>
                  </a:lnTo>
                  <a:lnTo>
                    <a:pt x="41034" y="3490"/>
                  </a:lnTo>
                  <a:lnTo>
                    <a:pt x="40669" y="3110"/>
                  </a:lnTo>
                  <a:lnTo>
                    <a:pt x="40365" y="2807"/>
                  </a:lnTo>
                  <a:lnTo>
                    <a:pt x="40183" y="2579"/>
                  </a:lnTo>
                  <a:lnTo>
                    <a:pt x="40061" y="2579"/>
                  </a:lnTo>
                  <a:lnTo>
                    <a:pt x="40426" y="3338"/>
                  </a:lnTo>
                  <a:lnTo>
                    <a:pt x="40791" y="4097"/>
                  </a:lnTo>
                  <a:lnTo>
                    <a:pt x="41156" y="4855"/>
                  </a:lnTo>
                  <a:lnTo>
                    <a:pt x="41520" y="5614"/>
                  </a:lnTo>
                  <a:lnTo>
                    <a:pt x="41216" y="5917"/>
                  </a:lnTo>
                  <a:lnTo>
                    <a:pt x="40973" y="6220"/>
                  </a:lnTo>
                  <a:lnTo>
                    <a:pt x="40669" y="6524"/>
                  </a:lnTo>
                  <a:lnTo>
                    <a:pt x="40365" y="6827"/>
                  </a:lnTo>
                  <a:lnTo>
                    <a:pt x="40061" y="7131"/>
                  </a:lnTo>
                  <a:lnTo>
                    <a:pt x="39757" y="7358"/>
                  </a:lnTo>
                  <a:lnTo>
                    <a:pt x="39454" y="7510"/>
                  </a:lnTo>
                  <a:lnTo>
                    <a:pt x="39089" y="7662"/>
                  </a:lnTo>
                  <a:lnTo>
                    <a:pt x="38663" y="7282"/>
                  </a:lnTo>
                  <a:lnTo>
                    <a:pt x="38177" y="6903"/>
                  </a:lnTo>
                  <a:lnTo>
                    <a:pt x="37691" y="6448"/>
                  </a:lnTo>
                  <a:lnTo>
                    <a:pt x="37143" y="6069"/>
                  </a:lnTo>
                  <a:lnTo>
                    <a:pt x="36657" y="5689"/>
                  </a:lnTo>
                  <a:lnTo>
                    <a:pt x="36232" y="5386"/>
                  </a:lnTo>
                  <a:lnTo>
                    <a:pt x="35988" y="5234"/>
                  </a:lnTo>
                  <a:lnTo>
                    <a:pt x="35867" y="5158"/>
                  </a:lnTo>
                  <a:lnTo>
                    <a:pt x="36171" y="5538"/>
                  </a:lnTo>
                  <a:lnTo>
                    <a:pt x="36536" y="5917"/>
                  </a:lnTo>
                  <a:lnTo>
                    <a:pt x="36900" y="6372"/>
                  </a:lnTo>
                  <a:lnTo>
                    <a:pt x="37265" y="6827"/>
                  </a:lnTo>
                  <a:lnTo>
                    <a:pt x="37630" y="7282"/>
                  </a:lnTo>
                  <a:lnTo>
                    <a:pt x="37873" y="7737"/>
                  </a:lnTo>
                  <a:lnTo>
                    <a:pt x="38116" y="8117"/>
                  </a:lnTo>
                  <a:lnTo>
                    <a:pt x="38298" y="8496"/>
                  </a:lnTo>
                  <a:lnTo>
                    <a:pt x="35198" y="11151"/>
                  </a:lnTo>
                  <a:lnTo>
                    <a:pt x="35016" y="10999"/>
                  </a:lnTo>
                  <a:lnTo>
                    <a:pt x="34529" y="10544"/>
                  </a:lnTo>
                  <a:lnTo>
                    <a:pt x="33861" y="9937"/>
                  </a:lnTo>
                  <a:lnTo>
                    <a:pt x="33071" y="9179"/>
                  </a:lnTo>
                  <a:lnTo>
                    <a:pt x="32219" y="8496"/>
                  </a:lnTo>
                  <a:lnTo>
                    <a:pt x="31490" y="7965"/>
                  </a:lnTo>
                  <a:lnTo>
                    <a:pt x="30943" y="7662"/>
                  </a:lnTo>
                  <a:lnTo>
                    <a:pt x="30639" y="7662"/>
                  </a:lnTo>
                  <a:lnTo>
                    <a:pt x="34408" y="11758"/>
                  </a:lnTo>
                  <a:lnTo>
                    <a:pt x="34104" y="12061"/>
                  </a:lnTo>
                  <a:lnTo>
                    <a:pt x="33800" y="12365"/>
                  </a:lnTo>
                  <a:lnTo>
                    <a:pt x="33496" y="12668"/>
                  </a:lnTo>
                  <a:lnTo>
                    <a:pt x="33192" y="12971"/>
                  </a:lnTo>
                  <a:lnTo>
                    <a:pt x="32888" y="13199"/>
                  </a:lnTo>
                  <a:lnTo>
                    <a:pt x="32584" y="13502"/>
                  </a:lnTo>
                  <a:lnTo>
                    <a:pt x="32219" y="13730"/>
                  </a:lnTo>
                  <a:lnTo>
                    <a:pt x="31916" y="13957"/>
                  </a:lnTo>
                  <a:lnTo>
                    <a:pt x="31186" y="14564"/>
                  </a:lnTo>
                  <a:lnTo>
                    <a:pt x="30457" y="14564"/>
                  </a:lnTo>
                  <a:lnTo>
                    <a:pt x="29788" y="14185"/>
                  </a:lnTo>
                  <a:lnTo>
                    <a:pt x="29180" y="13578"/>
                  </a:lnTo>
                  <a:lnTo>
                    <a:pt x="28511" y="12744"/>
                  </a:lnTo>
                  <a:lnTo>
                    <a:pt x="27903" y="11909"/>
                  </a:lnTo>
                  <a:lnTo>
                    <a:pt x="27235" y="11227"/>
                  </a:lnTo>
                  <a:lnTo>
                    <a:pt x="26566" y="10696"/>
                  </a:lnTo>
                  <a:lnTo>
                    <a:pt x="26566" y="10847"/>
                  </a:lnTo>
                  <a:lnTo>
                    <a:pt x="26748" y="11227"/>
                  </a:lnTo>
                  <a:lnTo>
                    <a:pt x="27113" y="11834"/>
                  </a:lnTo>
                  <a:lnTo>
                    <a:pt x="27539" y="12516"/>
                  </a:lnTo>
                  <a:lnTo>
                    <a:pt x="28086" y="13275"/>
                  </a:lnTo>
                  <a:lnTo>
                    <a:pt x="28633" y="14109"/>
                  </a:lnTo>
                  <a:lnTo>
                    <a:pt x="29180" y="14868"/>
                  </a:lnTo>
                  <a:lnTo>
                    <a:pt x="29666" y="15550"/>
                  </a:lnTo>
                  <a:lnTo>
                    <a:pt x="28694" y="16157"/>
                  </a:lnTo>
                  <a:lnTo>
                    <a:pt x="27721" y="16764"/>
                  </a:lnTo>
                  <a:lnTo>
                    <a:pt x="26688" y="17295"/>
                  </a:lnTo>
                  <a:lnTo>
                    <a:pt x="25715" y="17826"/>
                  </a:lnTo>
                  <a:lnTo>
                    <a:pt x="24742" y="18281"/>
                  </a:lnTo>
                  <a:lnTo>
                    <a:pt x="23709" y="18736"/>
                  </a:lnTo>
                  <a:lnTo>
                    <a:pt x="22675" y="19115"/>
                  </a:lnTo>
                  <a:lnTo>
                    <a:pt x="21581" y="19495"/>
                  </a:lnTo>
                  <a:lnTo>
                    <a:pt x="20487" y="19874"/>
                  </a:lnTo>
                  <a:lnTo>
                    <a:pt x="19393" y="20253"/>
                  </a:lnTo>
                  <a:lnTo>
                    <a:pt x="18238" y="20557"/>
                  </a:lnTo>
                  <a:lnTo>
                    <a:pt x="17083" y="20936"/>
                  </a:lnTo>
                  <a:lnTo>
                    <a:pt x="15867" y="21315"/>
                  </a:lnTo>
                  <a:lnTo>
                    <a:pt x="14590" y="21619"/>
                  </a:lnTo>
                  <a:lnTo>
                    <a:pt x="13314" y="21998"/>
                  </a:lnTo>
                  <a:lnTo>
                    <a:pt x="11976" y="22377"/>
                  </a:lnTo>
                  <a:lnTo>
                    <a:pt x="11855" y="22377"/>
                  </a:lnTo>
                  <a:lnTo>
                    <a:pt x="11429" y="22453"/>
                  </a:lnTo>
                  <a:lnTo>
                    <a:pt x="10821" y="22529"/>
                  </a:lnTo>
                  <a:lnTo>
                    <a:pt x="10031" y="22681"/>
                  </a:lnTo>
                  <a:lnTo>
                    <a:pt x="9119" y="22832"/>
                  </a:lnTo>
                  <a:lnTo>
                    <a:pt x="8086" y="23060"/>
                  </a:lnTo>
                  <a:lnTo>
                    <a:pt x="6931" y="23287"/>
                  </a:lnTo>
                  <a:lnTo>
                    <a:pt x="5836" y="23515"/>
                  </a:lnTo>
                  <a:lnTo>
                    <a:pt x="4681" y="23743"/>
                  </a:lnTo>
                  <a:lnTo>
                    <a:pt x="3587" y="24046"/>
                  </a:lnTo>
                  <a:lnTo>
                    <a:pt x="2554" y="24349"/>
                  </a:lnTo>
                  <a:lnTo>
                    <a:pt x="1642" y="24653"/>
                  </a:lnTo>
                  <a:lnTo>
                    <a:pt x="912" y="24956"/>
                  </a:lnTo>
                  <a:lnTo>
                    <a:pt x="365" y="25260"/>
                  </a:lnTo>
                  <a:lnTo>
                    <a:pt x="61" y="25639"/>
                  </a:lnTo>
                  <a:lnTo>
                    <a:pt x="1" y="25942"/>
                  </a:lnTo>
                  <a:lnTo>
                    <a:pt x="122" y="25942"/>
                  </a:lnTo>
                  <a:lnTo>
                    <a:pt x="548" y="25866"/>
                  </a:lnTo>
                  <a:lnTo>
                    <a:pt x="1216" y="25715"/>
                  </a:lnTo>
                  <a:lnTo>
                    <a:pt x="2067" y="25563"/>
                  </a:lnTo>
                  <a:lnTo>
                    <a:pt x="3040" y="25411"/>
                  </a:lnTo>
                  <a:lnTo>
                    <a:pt x="4195" y="25184"/>
                  </a:lnTo>
                  <a:lnTo>
                    <a:pt x="5472" y="24880"/>
                  </a:lnTo>
                  <a:lnTo>
                    <a:pt x="6870" y="24653"/>
                  </a:lnTo>
                  <a:lnTo>
                    <a:pt x="8268" y="24349"/>
                  </a:lnTo>
                  <a:lnTo>
                    <a:pt x="9727" y="24046"/>
                  </a:lnTo>
                  <a:lnTo>
                    <a:pt x="11125" y="23743"/>
                  </a:lnTo>
                  <a:lnTo>
                    <a:pt x="12523" y="23515"/>
                  </a:lnTo>
                  <a:lnTo>
                    <a:pt x="13861" y="23212"/>
                  </a:lnTo>
                  <a:lnTo>
                    <a:pt x="15077" y="22908"/>
                  </a:lnTo>
                  <a:lnTo>
                    <a:pt x="16171" y="22605"/>
                  </a:lnTo>
                  <a:lnTo>
                    <a:pt x="17083" y="22377"/>
                  </a:lnTo>
                  <a:lnTo>
                    <a:pt x="18602" y="21922"/>
                  </a:lnTo>
                  <a:lnTo>
                    <a:pt x="20061" y="21467"/>
                  </a:lnTo>
                  <a:lnTo>
                    <a:pt x="21399" y="21012"/>
                  </a:lnTo>
                  <a:lnTo>
                    <a:pt x="22736" y="20481"/>
                  </a:lnTo>
                  <a:lnTo>
                    <a:pt x="23952" y="19950"/>
                  </a:lnTo>
                  <a:lnTo>
                    <a:pt x="25046" y="19495"/>
                  </a:lnTo>
                  <a:lnTo>
                    <a:pt x="26080" y="18964"/>
                  </a:lnTo>
                  <a:lnTo>
                    <a:pt x="27052" y="18509"/>
                  </a:lnTo>
                  <a:lnTo>
                    <a:pt x="27903" y="18054"/>
                  </a:lnTo>
                  <a:lnTo>
                    <a:pt x="28633" y="17598"/>
                  </a:lnTo>
                  <a:lnTo>
                    <a:pt x="29302" y="17219"/>
                  </a:lnTo>
                  <a:lnTo>
                    <a:pt x="29849" y="16916"/>
                  </a:lnTo>
                  <a:lnTo>
                    <a:pt x="30274" y="16612"/>
                  </a:lnTo>
                  <a:lnTo>
                    <a:pt x="30578" y="16385"/>
                  </a:lnTo>
                  <a:lnTo>
                    <a:pt x="30760" y="16309"/>
                  </a:lnTo>
                  <a:lnTo>
                    <a:pt x="30821" y="16233"/>
                  </a:lnTo>
                  <a:lnTo>
                    <a:pt x="39454" y="8875"/>
                  </a:lnTo>
                  <a:lnTo>
                    <a:pt x="46444" y="2883"/>
                  </a:lnTo>
                  <a:lnTo>
                    <a:pt x="46505" y="2504"/>
                  </a:lnTo>
                  <a:lnTo>
                    <a:pt x="46323" y="2048"/>
                  </a:lnTo>
                  <a:lnTo>
                    <a:pt x="46080" y="1593"/>
                  </a:lnTo>
                  <a:lnTo>
                    <a:pt x="45654" y="1062"/>
                  </a:lnTo>
                  <a:lnTo>
                    <a:pt x="45229" y="683"/>
                  </a:lnTo>
                  <a:lnTo>
                    <a:pt x="44803" y="304"/>
                  </a:lnTo>
                  <a:lnTo>
                    <a:pt x="44317" y="76"/>
                  </a:lnTo>
                  <a:lnTo>
                    <a:pt x="43952" y="0"/>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84" name="Shape 284"/>
            <p:cNvSpPr/>
            <p:nvPr/>
          </p:nvSpPr>
          <p:spPr>
            <a:xfrm>
              <a:off x="294825" y="1875"/>
              <a:ext cx="758375" cy="790800"/>
            </a:xfrm>
            <a:custGeom>
              <a:avLst/>
              <a:gdLst/>
              <a:ahLst/>
              <a:cxnLst/>
              <a:rect l="0" t="0" r="0" b="0"/>
              <a:pathLst>
                <a:path w="30335" h="31632" extrusionOk="0">
                  <a:moveTo>
                    <a:pt x="17508" y="27081"/>
                  </a:moveTo>
                  <a:lnTo>
                    <a:pt x="17933" y="26094"/>
                  </a:lnTo>
                  <a:lnTo>
                    <a:pt x="18420" y="25108"/>
                  </a:lnTo>
                  <a:lnTo>
                    <a:pt x="18906" y="24046"/>
                  </a:lnTo>
                  <a:lnTo>
                    <a:pt x="19332" y="22984"/>
                  </a:lnTo>
                  <a:lnTo>
                    <a:pt x="19636" y="21922"/>
                  </a:lnTo>
                  <a:lnTo>
                    <a:pt x="19879" y="20861"/>
                  </a:lnTo>
                  <a:lnTo>
                    <a:pt x="19940" y="19799"/>
                  </a:lnTo>
                  <a:lnTo>
                    <a:pt x="19818" y="18812"/>
                  </a:lnTo>
                  <a:lnTo>
                    <a:pt x="19271" y="18130"/>
                  </a:lnTo>
                  <a:lnTo>
                    <a:pt x="18663" y="17523"/>
                  </a:lnTo>
                  <a:lnTo>
                    <a:pt x="17994" y="17068"/>
                  </a:lnTo>
                  <a:lnTo>
                    <a:pt x="17265" y="16764"/>
                  </a:lnTo>
                  <a:lnTo>
                    <a:pt x="16596" y="16537"/>
                  </a:lnTo>
                  <a:lnTo>
                    <a:pt x="15867" y="16309"/>
                  </a:lnTo>
                  <a:lnTo>
                    <a:pt x="15198" y="16233"/>
                  </a:lnTo>
                  <a:lnTo>
                    <a:pt x="14529" y="16158"/>
                  </a:lnTo>
                  <a:lnTo>
                    <a:pt x="13435" y="16006"/>
                  </a:lnTo>
                  <a:lnTo>
                    <a:pt x="12402" y="15930"/>
                  </a:lnTo>
                  <a:lnTo>
                    <a:pt x="11429" y="15930"/>
                  </a:lnTo>
                  <a:lnTo>
                    <a:pt x="10395" y="16006"/>
                  </a:lnTo>
                  <a:lnTo>
                    <a:pt x="9362" y="16158"/>
                  </a:lnTo>
                  <a:lnTo>
                    <a:pt x="8268" y="16385"/>
                  </a:lnTo>
                  <a:lnTo>
                    <a:pt x="7174" y="16764"/>
                  </a:lnTo>
                  <a:lnTo>
                    <a:pt x="5958" y="17220"/>
                  </a:lnTo>
                  <a:lnTo>
                    <a:pt x="5593" y="17447"/>
                  </a:lnTo>
                  <a:lnTo>
                    <a:pt x="5046" y="17826"/>
                  </a:lnTo>
                  <a:lnTo>
                    <a:pt x="4377" y="18206"/>
                  </a:lnTo>
                  <a:lnTo>
                    <a:pt x="3709" y="18737"/>
                  </a:lnTo>
                  <a:lnTo>
                    <a:pt x="2918" y="19192"/>
                  </a:lnTo>
                  <a:lnTo>
                    <a:pt x="2189" y="19647"/>
                  </a:lnTo>
                  <a:lnTo>
                    <a:pt x="1459" y="20026"/>
                  </a:lnTo>
                  <a:lnTo>
                    <a:pt x="851" y="20330"/>
                  </a:lnTo>
                  <a:lnTo>
                    <a:pt x="912" y="19723"/>
                  </a:lnTo>
                  <a:lnTo>
                    <a:pt x="1034" y="18130"/>
                  </a:lnTo>
                  <a:lnTo>
                    <a:pt x="1398" y="15627"/>
                  </a:lnTo>
                  <a:lnTo>
                    <a:pt x="1946" y="12517"/>
                  </a:lnTo>
                  <a:lnTo>
                    <a:pt x="2371" y="10393"/>
                  </a:lnTo>
                  <a:lnTo>
                    <a:pt x="2857" y="8193"/>
                  </a:lnTo>
                  <a:lnTo>
                    <a:pt x="3344" y="6069"/>
                  </a:lnTo>
                  <a:lnTo>
                    <a:pt x="3830" y="4097"/>
                  </a:lnTo>
                  <a:lnTo>
                    <a:pt x="4195" y="2428"/>
                  </a:lnTo>
                  <a:lnTo>
                    <a:pt x="4560" y="1139"/>
                  </a:lnTo>
                  <a:lnTo>
                    <a:pt x="4742" y="304"/>
                  </a:lnTo>
                  <a:lnTo>
                    <a:pt x="4803" y="1"/>
                  </a:lnTo>
                  <a:lnTo>
                    <a:pt x="2979" y="5538"/>
                  </a:lnTo>
                  <a:lnTo>
                    <a:pt x="1702" y="10089"/>
                  </a:lnTo>
                  <a:lnTo>
                    <a:pt x="791" y="13730"/>
                  </a:lnTo>
                  <a:lnTo>
                    <a:pt x="304" y="16537"/>
                  </a:lnTo>
                  <a:lnTo>
                    <a:pt x="61" y="18585"/>
                  </a:lnTo>
                  <a:lnTo>
                    <a:pt x="0" y="19950"/>
                  </a:lnTo>
                  <a:lnTo>
                    <a:pt x="61" y="20709"/>
                  </a:lnTo>
                  <a:lnTo>
                    <a:pt x="61" y="20936"/>
                  </a:lnTo>
                  <a:lnTo>
                    <a:pt x="183" y="21012"/>
                  </a:lnTo>
                  <a:lnTo>
                    <a:pt x="547" y="21164"/>
                  </a:lnTo>
                  <a:lnTo>
                    <a:pt x="1034" y="21164"/>
                  </a:lnTo>
                  <a:lnTo>
                    <a:pt x="1520" y="20936"/>
                  </a:lnTo>
                  <a:lnTo>
                    <a:pt x="2128" y="20481"/>
                  </a:lnTo>
                  <a:lnTo>
                    <a:pt x="2736" y="19950"/>
                  </a:lnTo>
                  <a:lnTo>
                    <a:pt x="3465" y="19495"/>
                  </a:lnTo>
                  <a:lnTo>
                    <a:pt x="4134" y="19040"/>
                  </a:lnTo>
                  <a:lnTo>
                    <a:pt x="4864" y="18585"/>
                  </a:lnTo>
                  <a:lnTo>
                    <a:pt x="5532" y="18206"/>
                  </a:lnTo>
                  <a:lnTo>
                    <a:pt x="6201" y="17902"/>
                  </a:lnTo>
                  <a:lnTo>
                    <a:pt x="6809" y="17599"/>
                  </a:lnTo>
                  <a:lnTo>
                    <a:pt x="7599" y="17295"/>
                  </a:lnTo>
                  <a:lnTo>
                    <a:pt x="8268" y="17144"/>
                  </a:lnTo>
                  <a:lnTo>
                    <a:pt x="8876" y="16992"/>
                  </a:lnTo>
                  <a:lnTo>
                    <a:pt x="9544" y="16916"/>
                  </a:lnTo>
                  <a:lnTo>
                    <a:pt x="10152" y="16916"/>
                  </a:lnTo>
                  <a:lnTo>
                    <a:pt x="10760" y="16840"/>
                  </a:lnTo>
                  <a:lnTo>
                    <a:pt x="11429" y="16840"/>
                  </a:lnTo>
                  <a:lnTo>
                    <a:pt x="12219" y="16764"/>
                  </a:lnTo>
                  <a:lnTo>
                    <a:pt x="13192" y="16764"/>
                  </a:lnTo>
                  <a:lnTo>
                    <a:pt x="14164" y="16840"/>
                  </a:lnTo>
                  <a:lnTo>
                    <a:pt x="15076" y="16916"/>
                  </a:lnTo>
                  <a:lnTo>
                    <a:pt x="15988" y="17144"/>
                  </a:lnTo>
                  <a:lnTo>
                    <a:pt x="16839" y="17371"/>
                  </a:lnTo>
                  <a:lnTo>
                    <a:pt x="17629" y="17751"/>
                  </a:lnTo>
                  <a:lnTo>
                    <a:pt x="18298" y="18206"/>
                  </a:lnTo>
                  <a:lnTo>
                    <a:pt x="18906" y="18737"/>
                  </a:lnTo>
                  <a:lnTo>
                    <a:pt x="19210" y="20254"/>
                  </a:lnTo>
                  <a:lnTo>
                    <a:pt x="18967" y="21771"/>
                  </a:lnTo>
                  <a:lnTo>
                    <a:pt x="18359" y="23212"/>
                  </a:lnTo>
                  <a:lnTo>
                    <a:pt x="17629" y="24577"/>
                  </a:lnTo>
                  <a:lnTo>
                    <a:pt x="16961" y="25867"/>
                  </a:lnTo>
                  <a:lnTo>
                    <a:pt x="16535" y="26853"/>
                  </a:lnTo>
                  <a:lnTo>
                    <a:pt x="16535" y="27687"/>
                  </a:lnTo>
                  <a:lnTo>
                    <a:pt x="17265" y="28294"/>
                  </a:lnTo>
                  <a:lnTo>
                    <a:pt x="17751" y="28446"/>
                  </a:lnTo>
                  <a:lnTo>
                    <a:pt x="18359" y="28673"/>
                  </a:lnTo>
                  <a:lnTo>
                    <a:pt x="19028" y="28825"/>
                  </a:lnTo>
                  <a:lnTo>
                    <a:pt x="19818" y="28977"/>
                  </a:lnTo>
                  <a:lnTo>
                    <a:pt x="20608" y="29129"/>
                  </a:lnTo>
                  <a:lnTo>
                    <a:pt x="21459" y="29356"/>
                  </a:lnTo>
                  <a:lnTo>
                    <a:pt x="22371" y="29508"/>
                  </a:lnTo>
                  <a:lnTo>
                    <a:pt x="23283" y="29735"/>
                  </a:lnTo>
                  <a:lnTo>
                    <a:pt x="24195" y="29963"/>
                  </a:lnTo>
                  <a:lnTo>
                    <a:pt x="25107" y="30115"/>
                  </a:lnTo>
                  <a:lnTo>
                    <a:pt x="25958" y="30342"/>
                  </a:lnTo>
                  <a:lnTo>
                    <a:pt x="26809" y="30570"/>
                  </a:lnTo>
                  <a:lnTo>
                    <a:pt x="27599" y="30873"/>
                  </a:lnTo>
                  <a:lnTo>
                    <a:pt x="28329" y="31101"/>
                  </a:lnTo>
                  <a:lnTo>
                    <a:pt x="28936" y="31328"/>
                  </a:lnTo>
                  <a:lnTo>
                    <a:pt x="29484" y="31632"/>
                  </a:lnTo>
                  <a:lnTo>
                    <a:pt x="29727" y="31480"/>
                  </a:lnTo>
                  <a:lnTo>
                    <a:pt x="30031" y="31404"/>
                  </a:lnTo>
                  <a:lnTo>
                    <a:pt x="30213" y="31404"/>
                  </a:lnTo>
                  <a:lnTo>
                    <a:pt x="30335" y="31252"/>
                  </a:lnTo>
                  <a:lnTo>
                    <a:pt x="29666" y="30797"/>
                  </a:lnTo>
                  <a:lnTo>
                    <a:pt x="28936" y="30342"/>
                  </a:lnTo>
                  <a:lnTo>
                    <a:pt x="28025" y="29963"/>
                  </a:lnTo>
                  <a:lnTo>
                    <a:pt x="27052" y="29660"/>
                  </a:lnTo>
                  <a:lnTo>
                    <a:pt x="26019" y="29356"/>
                  </a:lnTo>
                  <a:lnTo>
                    <a:pt x="24924" y="29053"/>
                  </a:lnTo>
                  <a:lnTo>
                    <a:pt x="23830" y="28825"/>
                  </a:lnTo>
                  <a:lnTo>
                    <a:pt x="22736" y="28598"/>
                  </a:lnTo>
                  <a:lnTo>
                    <a:pt x="21702" y="28370"/>
                  </a:lnTo>
                  <a:lnTo>
                    <a:pt x="20730" y="28218"/>
                  </a:lnTo>
                  <a:lnTo>
                    <a:pt x="19818" y="27991"/>
                  </a:lnTo>
                  <a:lnTo>
                    <a:pt x="19088" y="27839"/>
                  </a:lnTo>
                  <a:lnTo>
                    <a:pt x="18420" y="27611"/>
                  </a:lnTo>
                  <a:lnTo>
                    <a:pt x="17933" y="27460"/>
                  </a:lnTo>
                  <a:lnTo>
                    <a:pt x="17629" y="27308"/>
                  </a:lnTo>
                  <a:lnTo>
                    <a:pt x="17508" y="27081"/>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sp>
          <p:nvSpPr>
            <p:cNvPr id="285" name="Shape 285"/>
            <p:cNvSpPr/>
            <p:nvPr/>
          </p:nvSpPr>
          <p:spPr>
            <a:xfrm>
              <a:off x="1139800" y="654225"/>
              <a:ext cx="834375" cy="587875"/>
            </a:xfrm>
            <a:custGeom>
              <a:avLst/>
              <a:gdLst/>
              <a:ahLst/>
              <a:cxnLst/>
              <a:rect l="0" t="0" r="0" b="0"/>
              <a:pathLst>
                <a:path w="33375" h="23515" extrusionOk="0">
                  <a:moveTo>
                    <a:pt x="32706" y="8724"/>
                  </a:moveTo>
                  <a:lnTo>
                    <a:pt x="32341" y="8724"/>
                  </a:lnTo>
                  <a:lnTo>
                    <a:pt x="31733" y="9027"/>
                  </a:lnTo>
                  <a:lnTo>
                    <a:pt x="30943" y="9330"/>
                  </a:lnTo>
                  <a:lnTo>
                    <a:pt x="30153" y="9785"/>
                  </a:lnTo>
                  <a:lnTo>
                    <a:pt x="29302" y="10241"/>
                  </a:lnTo>
                  <a:lnTo>
                    <a:pt x="28633" y="10696"/>
                  </a:lnTo>
                  <a:lnTo>
                    <a:pt x="28147" y="10999"/>
                  </a:lnTo>
                  <a:lnTo>
                    <a:pt x="27964" y="11075"/>
                  </a:lnTo>
                  <a:lnTo>
                    <a:pt x="25654" y="9937"/>
                  </a:lnTo>
                  <a:lnTo>
                    <a:pt x="25715" y="10392"/>
                  </a:lnTo>
                  <a:lnTo>
                    <a:pt x="26080" y="10772"/>
                  </a:lnTo>
                  <a:lnTo>
                    <a:pt x="26566" y="11151"/>
                  </a:lnTo>
                  <a:lnTo>
                    <a:pt x="26992" y="11530"/>
                  </a:lnTo>
                  <a:lnTo>
                    <a:pt x="26566" y="11758"/>
                  </a:lnTo>
                  <a:lnTo>
                    <a:pt x="26141" y="11985"/>
                  </a:lnTo>
                  <a:lnTo>
                    <a:pt x="25776" y="12213"/>
                  </a:lnTo>
                  <a:lnTo>
                    <a:pt x="25350" y="12440"/>
                  </a:lnTo>
                  <a:lnTo>
                    <a:pt x="24925" y="12744"/>
                  </a:lnTo>
                  <a:lnTo>
                    <a:pt x="24560" y="12971"/>
                  </a:lnTo>
                  <a:lnTo>
                    <a:pt x="24134" y="13199"/>
                  </a:lnTo>
                  <a:lnTo>
                    <a:pt x="23709" y="13426"/>
                  </a:lnTo>
                  <a:lnTo>
                    <a:pt x="21946" y="12137"/>
                  </a:lnTo>
                  <a:lnTo>
                    <a:pt x="21824" y="12592"/>
                  </a:lnTo>
                  <a:lnTo>
                    <a:pt x="22189" y="12971"/>
                  </a:lnTo>
                  <a:lnTo>
                    <a:pt x="22615" y="13351"/>
                  </a:lnTo>
                  <a:lnTo>
                    <a:pt x="22919" y="13806"/>
                  </a:lnTo>
                  <a:lnTo>
                    <a:pt x="22432" y="14109"/>
                  </a:lnTo>
                  <a:lnTo>
                    <a:pt x="21946" y="14413"/>
                  </a:lnTo>
                  <a:lnTo>
                    <a:pt x="21460" y="14640"/>
                  </a:lnTo>
                  <a:lnTo>
                    <a:pt x="20973" y="14792"/>
                  </a:lnTo>
                  <a:lnTo>
                    <a:pt x="20487" y="14868"/>
                  </a:lnTo>
                  <a:lnTo>
                    <a:pt x="20001" y="14792"/>
                  </a:lnTo>
                  <a:lnTo>
                    <a:pt x="19514" y="14564"/>
                  </a:lnTo>
                  <a:lnTo>
                    <a:pt x="19028" y="14185"/>
                  </a:lnTo>
                  <a:lnTo>
                    <a:pt x="19940" y="15626"/>
                  </a:lnTo>
                  <a:lnTo>
                    <a:pt x="19454" y="15930"/>
                  </a:lnTo>
                  <a:lnTo>
                    <a:pt x="19028" y="16233"/>
                  </a:lnTo>
                  <a:lnTo>
                    <a:pt x="18542" y="16536"/>
                  </a:lnTo>
                  <a:lnTo>
                    <a:pt x="18055" y="16840"/>
                  </a:lnTo>
                  <a:lnTo>
                    <a:pt x="17569" y="17143"/>
                  </a:lnTo>
                  <a:lnTo>
                    <a:pt x="17083" y="17371"/>
                  </a:lnTo>
                  <a:lnTo>
                    <a:pt x="16596" y="17598"/>
                  </a:lnTo>
                  <a:lnTo>
                    <a:pt x="16049" y="17826"/>
                  </a:lnTo>
                  <a:lnTo>
                    <a:pt x="15563" y="17598"/>
                  </a:lnTo>
                  <a:lnTo>
                    <a:pt x="15198" y="17143"/>
                  </a:lnTo>
                  <a:lnTo>
                    <a:pt x="14773" y="16764"/>
                  </a:lnTo>
                  <a:lnTo>
                    <a:pt x="14286" y="16840"/>
                  </a:lnTo>
                  <a:lnTo>
                    <a:pt x="14530" y="17143"/>
                  </a:lnTo>
                  <a:lnTo>
                    <a:pt x="14834" y="17447"/>
                  </a:lnTo>
                  <a:lnTo>
                    <a:pt x="15077" y="17826"/>
                  </a:lnTo>
                  <a:lnTo>
                    <a:pt x="15259" y="18281"/>
                  </a:lnTo>
                  <a:lnTo>
                    <a:pt x="11733" y="21088"/>
                  </a:lnTo>
                  <a:lnTo>
                    <a:pt x="9484" y="18509"/>
                  </a:lnTo>
                  <a:lnTo>
                    <a:pt x="9788" y="18281"/>
                  </a:lnTo>
                  <a:lnTo>
                    <a:pt x="10517" y="17750"/>
                  </a:lnTo>
                  <a:lnTo>
                    <a:pt x="11612" y="17067"/>
                  </a:lnTo>
                  <a:lnTo>
                    <a:pt x="12949" y="16233"/>
                  </a:lnTo>
                  <a:lnTo>
                    <a:pt x="14530" y="15247"/>
                  </a:lnTo>
                  <a:lnTo>
                    <a:pt x="16293" y="14109"/>
                  </a:lnTo>
                  <a:lnTo>
                    <a:pt x="18116" y="12971"/>
                  </a:lnTo>
                  <a:lnTo>
                    <a:pt x="20061" y="11758"/>
                  </a:lnTo>
                  <a:lnTo>
                    <a:pt x="21946" y="10620"/>
                  </a:lnTo>
                  <a:lnTo>
                    <a:pt x="23770" y="9482"/>
                  </a:lnTo>
                  <a:lnTo>
                    <a:pt x="25472" y="8420"/>
                  </a:lnTo>
                  <a:lnTo>
                    <a:pt x="26992" y="7510"/>
                  </a:lnTo>
                  <a:lnTo>
                    <a:pt x="28268" y="6676"/>
                  </a:lnTo>
                  <a:lnTo>
                    <a:pt x="29302" y="6069"/>
                  </a:lnTo>
                  <a:lnTo>
                    <a:pt x="29910" y="5689"/>
                  </a:lnTo>
                  <a:lnTo>
                    <a:pt x="30153" y="5538"/>
                  </a:lnTo>
                  <a:lnTo>
                    <a:pt x="29849" y="5234"/>
                  </a:lnTo>
                  <a:lnTo>
                    <a:pt x="29545" y="4931"/>
                  </a:lnTo>
                  <a:lnTo>
                    <a:pt x="29180" y="4627"/>
                  </a:lnTo>
                  <a:lnTo>
                    <a:pt x="28815" y="4400"/>
                  </a:lnTo>
                  <a:lnTo>
                    <a:pt x="28390" y="4172"/>
                  </a:lnTo>
                  <a:lnTo>
                    <a:pt x="28025" y="3945"/>
                  </a:lnTo>
                  <a:lnTo>
                    <a:pt x="27660" y="3793"/>
                  </a:lnTo>
                  <a:lnTo>
                    <a:pt x="27296" y="3641"/>
                  </a:lnTo>
                  <a:lnTo>
                    <a:pt x="27113" y="4096"/>
                  </a:lnTo>
                  <a:lnTo>
                    <a:pt x="27113" y="4400"/>
                  </a:lnTo>
                  <a:lnTo>
                    <a:pt x="27235" y="4552"/>
                  </a:lnTo>
                  <a:lnTo>
                    <a:pt x="27539" y="4703"/>
                  </a:lnTo>
                  <a:lnTo>
                    <a:pt x="27782" y="4779"/>
                  </a:lnTo>
                  <a:lnTo>
                    <a:pt x="28086" y="4931"/>
                  </a:lnTo>
                  <a:lnTo>
                    <a:pt x="28329" y="5158"/>
                  </a:lnTo>
                  <a:lnTo>
                    <a:pt x="28451" y="5462"/>
                  </a:lnTo>
                  <a:lnTo>
                    <a:pt x="28268" y="5538"/>
                  </a:lnTo>
                  <a:lnTo>
                    <a:pt x="28025" y="5689"/>
                  </a:lnTo>
                  <a:lnTo>
                    <a:pt x="27660" y="5917"/>
                  </a:lnTo>
                  <a:lnTo>
                    <a:pt x="27296" y="6145"/>
                  </a:lnTo>
                  <a:lnTo>
                    <a:pt x="26809" y="6448"/>
                  </a:lnTo>
                  <a:lnTo>
                    <a:pt x="26323" y="6751"/>
                  </a:lnTo>
                  <a:lnTo>
                    <a:pt x="25837" y="7055"/>
                  </a:lnTo>
                  <a:lnTo>
                    <a:pt x="25350" y="7358"/>
                  </a:lnTo>
                  <a:lnTo>
                    <a:pt x="25046" y="6903"/>
                  </a:lnTo>
                  <a:lnTo>
                    <a:pt x="24682" y="6524"/>
                  </a:lnTo>
                  <a:lnTo>
                    <a:pt x="24317" y="6220"/>
                  </a:lnTo>
                  <a:lnTo>
                    <a:pt x="23952" y="5917"/>
                  </a:lnTo>
                  <a:lnTo>
                    <a:pt x="23891" y="5841"/>
                  </a:lnTo>
                  <a:lnTo>
                    <a:pt x="23830" y="5841"/>
                  </a:lnTo>
                  <a:lnTo>
                    <a:pt x="23770" y="5841"/>
                  </a:lnTo>
                  <a:lnTo>
                    <a:pt x="23770" y="5917"/>
                  </a:lnTo>
                  <a:lnTo>
                    <a:pt x="23709" y="5993"/>
                  </a:lnTo>
                  <a:lnTo>
                    <a:pt x="23709" y="6069"/>
                  </a:lnTo>
                  <a:lnTo>
                    <a:pt x="23709" y="6145"/>
                  </a:lnTo>
                  <a:lnTo>
                    <a:pt x="23770" y="6145"/>
                  </a:lnTo>
                  <a:lnTo>
                    <a:pt x="24134" y="6448"/>
                  </a:lnTo>
                  <a:lnTo>
                    <a:pt x="24499" y="6751"/>
                  </a:lnTo>
                  <a:lnTo>
                    <a:pt x="24803" y="7131"/>
                  </a:lnTo>
                  <a:lnTo>
                    <a:pt x="25107" y="7510"/>
                  </a:lnTo>
                  <a:lnTo>
                    <a:pt x="24742" y="7737"/>
                  </a:lnTo>
                  <a:lnTo>
                    <a:pt x="24378" y="7889"/>
                  </a:lnTo>
                  <a:lnTo>
                    <a:pt x="24074" y="8117"/>
                  </a:lnTo>
                  <a:lnTo>
                    <a:pt x="23770" y="8268"/>
                  </a:lnTo>
                  <a:lnTo>
                    <a:pt x="23466" y="8420"/>
                  </a:lnTo>
                  <a:lnTo>
                    <a:pt x="23223" y="8572"/>
                  </a:lnTo>
                  <a:lnTo>
                    <a:pt x="23040" y="8648"/>
                  </a:lnTo>
                  <a:lnTo>
                    <a:pt x="22858" y="8724"/>
                  </a:lnTo>
                  <a:lnTo>
                    <a:pt x="22554" y="8724"/>
                  </a:lnTo>
                  <a:lnTo>
                    <a:pt x="22311" y="8648"/>
                  </a:lnTo>
                  <a:lnTo>
                    <a:pt x="22128" y="8572"/>
                  </a:lnTo>
                  <a:lnTo>
                    <a:pt x="21885" y="8344"/>
                  </a:lnTo>
                  <a:lnTo>
                    <a:pt x="21642" y="8193"/>
                  </a:lnTo>
                  <a:lnTo>
                    <a:pt x="21338" y="7965"/>
                  </a:lnTo>
                  <a:lnTo>
                    <a:pt x="21034" y="7737"/>
                  </a:lnTo>
                  <a:lnTo>
                    <a:pt x="20609" y="7510"/>
                  </a:lnTo>
                  <a:lnTo>
                    <a:pt x="20791" y="8117"/>
                  </a:lnTo>
                  <a:lnTo>
                    <a:pt x="21156" y="8496"/>
                  </a:lnTo>
                  <a:lnTo>
                    <a:pt x="21581" y="8799"/>
                  </a:lnTo>
                  <a:lnTo>
                    <a:pt x="21946" y="9330"/>
                  </a:lnTo>
                  <a:lnTo>
                    <a:pt x="21581" y="9558"/>
                  </a:lnTo>
                  <a:lnTo>
                    <a:pt x="21277" y="9785"/>
                  </a:lnTo>
                  <a:lnTo>
                    <a:pt x="20913" y="10013"/>
                  </a:lnTo>
                  <a:lnTo>
                    <a:pt x="20548" y="10241"/>
                  </a:lnTo>
                  <a:lnTo>
                    <a:pt x="20183" y="10468"/>
                  </a:lnTo>
                  <a:lnTo>
                    <a:pt x="19818" y="10696"/>
                  </a:lnTo>
                  <a:lnTo>
                    <a:pt x="19514" y="10923"/>
                  </a:lnTo>
                  <a:lnTo>
                    <a:pt x="19150" y="11151"/>
                  </a:lnTo>
                  <a:lnTo>
                    <a:pt x="18846" y="11075"/>
                  </a:lnTo>
                  <a:lnTo>
                    <a:pt x="18603" y="10847"/>
                  </a:lnTo>
                  <a:lnTo>
                    <a:pt x="18359" y="10620"/>
                  </a:lnTo>
                  <a:lnTo>
                    <a:pt x="18116" y="10316"/>
                  </a:lnTo>
                  <a:lnTo>
                    <a:pt x="17873" y="10013"/>
                  </a:lnTo>
                  <a:lnTo>
                    <a:pt x="17630" y="9861"/>
                  </a:lnTo>
                  <a:lnTo>
                    <a:pt x="17326" y="9785"/>
                  </a:lnTo>
                  <a:lnTo>
                    <a:pt x="17022" y="9937"/>
                  </a:lnTo>
                  <a:lnTo>
                    <a:pt x="18359" y="11530"/>
                  </a:lnTo>
                  <a:lnTo>
                    <a:pt x="17995" y="11758"/>
                  </a:lnTo>
                  <a:lnTo>
                    <a:pt x="17630" y="11985"/>
                  </a:lnTo>
                  <a:lnTo>
                    <a:pt x="17326" y="12213"/>
                  </a:lnTo>
                  <a:lnTo>
                    <a:pt x="16961" y="12440"/>
                  </a:lnTo>
                  <a:lnTo>
                    <a:pt x="16596" y="12744"/>
                  </a:lnTo>
                  <a:lnTo>
                    <a:pt x="16293" y="12971"/>
                  </a:lnTo>
                  <a:lnTo>
                    <a:pt x="15928" y="13199"/>
                  </a:lnTo>
                  <a:lnTo>
                    <a:pt x="15563" y="13426"/>
                  </a:lnTo>
                  <a:lnTo>
                    <a:pt x="15320" y="13351"/>
                  </a:lnTo>
                  <a:lnTo>
                    <a:pt x="15016" y="13123"/>
                  </a:lnTo>
                  <a:lnTo>
                    <a:pt x="14773" y="12895"/>
                  </a:lnTo>
                  <a:lnTo>
                    <a:pt x="14530" y="12668"/>
                  </a:lnTo>
                  <a:lnTo>
                    <a:pt x="14286" y="12516"/>
                  </a:lnTo>
                  <a:lnTo>
                    <a:pt x="14043" y="12365"/>
                  </a:lnTo>
                  <a:lnTo>
                    <a:pt x="13739" y="12289"/>
                  </a:lnTo>
                  <a:lnTo>
                    <a:pt x="13496" y="12365"/>
                  </a:lnTo>
                  <a:lnTo>
                    <a:pt x="14955" y="13806"/>
                  </a:lnTo>
                  <a:lnTo>
                    <a:pt x="14590" y="14185"/>
                  </a:lnTo>
                  <a:lnTo>
                    <a:pt x="14165" y="14564"/>
                  </a:lnTo>
                  <a:lnTo>
                    <a:pt x="13800" y="14868"/>
                  </a:lnTo>
                  <a:lnTo>
                    <a:pt x="13375" y="15095"/>
                  </a:lnTo>
                  <a:lnTo>
                    <a:pt x="12949" y="15323"/>
                  </a:lnTo>
                  <a:lnTo>
                    <a:pt x="12463" y="15550"/>
                  </a:lnTo>
                  <a:lnTo>
                    <a:pt x="12037" y="15778"/>
                  </a:lnTo>
                  <a:lnTo>
                    <a:pt x="11612" y="16005"/>
                  </a:lnTo>
                  <a:lnTo>
                    <a:pt x="11308" y="15778"/>
                  </a:lnTo>
                  <a:lnTo>
                    <a:pt x="11065" y="15550"/>
                  </a:lnTo>
                  <a:lnTo>
                    <a:pt x="10761" y="15171"/>
                  </a:lnTo>
                  <a:lnTo>
                    <a:pt x="10517" y="14868"/>
                  </a:lnTo>
                  <a:lnTo>
                    <a:pt x="10274" y="14564"/>
                  </a:lnTo>
                  <a:lnTo>
                    <a:pt x="9970" y="14337"/>
                  </a:lnTo>
                  <a:lnTo>
                    <a:pt x="9666" y="14185"/>
                  </a:lnTo>
                  <a:lnTo>
                    <a:pt x="9302" y="14185"/>
                  </a:lnTo>
                  <a:lnTo>
                    <a:pt x="9606" y="14792"/>
                  </a:lnTo>
                  <a:lnTo>
                    <a:pt x="10031" y="15247"/>
                  </a:lnTo>
                  <a:lnTo>
                    <a:pt x="10457" y="15702"/>
                  </a:lnTo>
                  <a:lnTo>
                    <a:pt x="10821" y="16309"/>
                  </a:lnTo>
                  <a:lnTo>
                    <a:pt x="10578" y="16612"/>
                  </a:lnTo>
                  <a:lnTo>
                    <a:pt x="10274" y="16764"/>
                  </a:lnTo>
                  <a:lnTo>
                    <a:pt x="10031" y="16916"/>
                  </a:lnTo>
                  <a:lnTo>
                    <a:pt x="9788" y="16992"/>
                  </a:lnTo>
                  <a:lnTo>
                    <a:pt x="9545" y="17143"/>
                  </a:lnTo>
                  <a:lnTo>
                    <a:pt x="9241" y="17295"/>
                  </a:lnTo>
                  <a:lnTo>
                    <a:pt x="8998" y="17447"/>
                  </a:lnTo>
                  <a:lnTo>
                    <a:pt x="8694" y="17750"/>
                  </a:lnTo>
                  <a:lnTo>
                    <a:pt x="8268" y="17219"/>
                  </a:lnTo>
                  <a:lnTo>
                    <a:pt x="7843" y="16764"/>
                  </a:lnTo>
                  <a:lnTo>
                    <a:pt x="7417" y="16309"/>
                  </a:lnTo>
                  <a:lnTo>
                    <a:pt x="6992" y="15930"/>
                  </a:lnTo>
                  <a:lnTo>
                    <a:pt x="6505" y="15474"/>
                  </a:lnTo>
                  <a:lnTo>
                    <a:pt x="6019" y="15019"/>
                  </a:lnTo>
                  <a:lnTo>
                    <a:pt x="5533" y="14564"/>
                  </a:lnTo>
                  <a:lnTo>
                    <a:pt x="4986" y="14109"/>
                  </a:lnTo>
                  <a:lnTo>
                    <a:pt x="5168" y="14033"/>
                  </a:lnTo>
                  <a:lnTo>
                    <a:pt x="5654" y="13730"/>
                  </a:lnTo>
                  <a:lnTo>
                    <a:pt x="6384" y="13351"/>
                  </a:lnTo>
                  <a:lnTo>
                    <a:pt x="7417" y="12820"/>
                  </a:lnTo>
                  <a:lnTo>
                    <a:pt x="8633" y="12137"/>
                  </a:lnTo>
                  <a:lnTo>
                    <a:pt x="9970" y="11454"/>
                  </a:lnTo>
                  <a:lnTo>
                    <a:pt x="11551" y="10620"/>
                  </a:lnTo>
                  <a:lnTo>
                    <a:pt x="13192" y="9710"/>
                  </a:lnTo>
                  <a:lnTo>
                    <a:pt x="14894" y="8799"/>
                  </a:lnTo>
                  <a:lnTo>
                    <a:pt x="16657" y="7889"/>
                  </a:lnTo>
                  <a:lnTo>
                    <a:pt x="18359" y="6979"/>
                  </a:lnTo>
                  <a:lnTo>
                    <a:pt x="20122" y="6069"/>
                  </a:lnTo>
                  <a:lnTo>
                    <a:pt x="21764" y="5234"/>
                  </a:lnTo>
                  <a:lnTo>
                    <a:pt x="23344" y="4400"/>
                  </a:lnTo>
                  <a:lnTo>
                    <a:pt x="24803" y="3641"/>
                  </a:lnTo>
                  <a:lnTo>
                    <a:pt x="26080" y="3035"/>
                  </a:lnTo>
                  <a:lnTo>
                    <a:pt x="25897" y="2807"/>
                  </a:lnTo>
                  <a:lnTo>
                    <a:pt x="25654" y="2428"/>
                  </a:lnTo>
                  <a:lnTo>
                    <a:pt x="25229" y="2048"/>
                  </a:lnTo>
                  <a:lnTo>
                    <a:pt x="24803" y="1669"/>
                  </a:lnTo>
                  <a:lnTo>
                    <a:pt x="24317" y="1290"/>
                  </a:lnTo>
                  <a:lnTo>
                    <a:pt x="23952" y="987"/>
                  </a:lnTo>
                  <a:lnTo>
                    <a:pt x="23587" y="835"/>
                  </a:lnTo>
                  <a:lnTo>
                    <a:pt x="23405" y="759"/>
                  </a:lnTo>
                  <a:lnTo>
                    <a:pt x="24682" y="2428"/>
                  </a:lnTo>
                  <a:lnTo>
                    <a:pt x="24134" y="2731"/>
                  </a:lnTo>
                  <a:lnTo>
                    <a:pt x="23527" y="3035"/>
                  </a:lnTo>
                  <a:lnTo>
                    <a:pt x="22979" y="3338"/>
                  </a:lnTo>
                  <a:lnTo>
                    <a:pt x="22432" y="3641"/>
                  </a:lnTo>
                  <a:lnTo>
                    <a:pt x="21824" y="3945"/>
                  </a:lnTo>
                  <a:lnTo>
                    <a:pt x="21277" y="4248"/>
                  </a:lnTo>
                  <a:lnTo>
                    <a:pt x="20669" y="4552"/>
                  </a:lnTo>
                  <a:lnTo>
                    <a:pt x="20122" y="4855"/>
                  </a:lnTo>
                  <a:lnTo>
                    <a:pt x="19758" y="4552"/>
                  </a:lnTo>
                  <a:lnTo>
                    <a:pt x="19332" y="4096"/>
                  </a:lnTo>
                  <a:lnTo>
                    <a:pt x="18906" y="3869"/>
                  </a:lnTo>
                  <a:lnTo>
                    <a:pt x="18359" y="3869"/>
                  </a:lnTo>
                  <a:lnTo>
                    <a:pt x="18603" y="4172"/>
                  </a:lnTo>
                  <a:lnTo>
                    <a:pt x="18846" y="4476"/>
                  </a:lnTo>
                  <a:lnTo>
                    <a:pt x="19150" y="4779"/>
                  </a:lnTo>
                  <a:lnTo>
                    <a:pt x="19514" y="5083"/>
                  </a:lnTo>
                  <a:lnTo>
                    <a:pt x="19150" y="5234"/>
                  </a:lnTo>
                  <a:lnTo>
                    <a:pt x="18846" y="5386"/>
                  </a:lnTo>
                  <a:lnTo>
                    <a:pt x="18542" y="5538"/>
                  </a:lnTo>
                  <a:lnTo>
                    <a:pt x="18238" y="5765"/>
                  </a:lnTo>
                  <a:lnTo>
                    <a:pt x="17873" y="5917"/>
                  </a:lnTo>
                  <a:lnTo>
                    <a:pt x="17569" y="6069"/>
                  </a:lnTo>
                  <a:lnTo>
                    <a:pt x="17265" y="6220"/>
                  </a:lnTo>
                  <a:lnTo>
                    <a:pt x="16900" y="6296"/>
                  </a:lnTo>
                  <a:lnTo>
                    <a:pt x="16536" y="6069"/>
                  </a:lnTo>
                  <a:lnTo>
                    <a:pt x="16293" y="5689"/>
                  </a:lnTo>
                  <a:lnTo>
                    <a:pt x="15989" y="5386"/>
                  </a:lnTo>
                  <a:lnTo>
                    <a:pt x="15563" y="5462"/>
                  </a:lnTo>
                  <a:lnTo>
                    <a:pt x="16232" y="6676"/>
                  </a:lnTo>
                  <a:lnTo>
                    <a:pt x="14043" y="8117"/>
                  </a:lnTo>
                  <a:lnTo>
                    <a:pt x="13679" y="7889"/>
                  </a:lnTo>
                  <a:lnTo>
                    <a:pt x="13253" y="7358"/>
                  </a:lnTo>
                  <a:lnTo>
                    <a:pt x="12888" y="6979"/>
                  </a:lnTo>
                  <a:lnTo>
                    <a:pt x="12402" y="7131"/>
                  </a:lnTo>
                  <a:lnTo>
                    <a:pt x="13375" y="8344"/>
                  </a:lnTo>
                  <a:lnTo>
                    <a:pt x="12949" y="8496"/>
                  </a:lnTo>
                  <a:lnTo>
                    <a:pt x="12584" y="8724"/>
                  </a:lnTo>
                  <a:lnTo>
                    <a:pt x="12220" y="9027"/>
                  </a:lnTo>
                  <a:lnTo>
                    <a:pt x="11855" y="9255"/>
                  </a:lnTo>
                  <a:lnTo>
                    <a:pt x="11490" y="9482"/>
                  </a:lnTo>
                  <a:lnTo>
                    <a:pt x="11065" y="9710"/>
                  </a:lnTo>
                  <a:lnTo>
                    <a:pt x="10700" y="9861"/>
                  </a:lnTo>
                  <a:lnTo>
                    <a:pt x="10274" y="9937"/>
                  </a:lnTo>
                  <a:lnTo>
                    <a:pt x="10031" y="9634"/>
                  </a:lnTo>
                  <a:lnTo>
                    <a:pt x="9788" y="9406"/>
                  </a:lnTo>
                  <a:lnTo>
                    <a:pt x="9606" y="9103"/>
                  </a:lnTo>
                  <a:lnTo>
                    <a:pt x="9362" y="8799"/>
                  </a:lnTo>
                  <a:lnTo>
                    <a:pt x="9119" y="8572"/>
                  </a:lnTo>
                  <a:lnTo>
                    <a:pt x="8876" y="8496"/>
                  </a:lnTo>
                  <a:lnTo>
                    <a:pt x="8572" y="8420"/>
                  </a:lnTo>
                  <a:lnTo>
                    <a:pt x="8329" y="8496"/>
                  </a:lnTo>
                  <a:lnTo>
                    <a:pt x="9606" y="10316"/>
                  </a:lnTo>
                  <a:lnTo>
                    <a:pt x="6870" y="11985"/>
                  </a:lnTo>
                  <a:lnTo>
                    <a:pt x="6748" y="11682"/>
                  </a:lnTo>
                  <a:lnTo>
                    <a:pt x="6566" y="11378"/>
                  </a:lnTo>
                  <a:lnTo>
                    <a:pt x="6323" y="11075"/>
                  </a:lnTo>
                  <a:lnTo>
                    <a:pt x="6080" y="10847"/>
                  </a:lnTo>
                  <a:lnTo>
                    <a:pt x="5837" y="10620"/>
                  </a:lnTo>
                  <a:lnTo>
                    <a:pt x="5533" y="10392"/>
                  </a:lnTo>
                  <a:lnTo>
                    <a:pt x="5229" y="10241"/>
                  </a:lnTo>
                  <a:lnTo>
                    <a:pt x="4925" y="10165"/>
                  </a:lnTo>
                  <a:lnTo>
                    <a:pt x="5229" y="10696"/>
                  </a:lnTo>
                  <a:lnTo>
                    <a:pt x="5593" y="11227"/>
                  </a:lnTo>
                  <a:lnTo>
                    <a:pt x="6019" y="11682"/>
                  </a:lnTo>
                  <a:lnTo>
                    <a:pt x="6384" y="12137"/>
                  </a:lnTo>
                  <a:lnTo>
                    <a:pt x="6080" y="12365"/>
                  </a:lnTo>
                  <a:lnTo>
                    <a:pt x="5776" y="12592"/>
                  </a:lnTo>
                  <a:lnTo>
                    <a:pt x="5472" y="12744"/>
                  </a:lnTo>
                  <a:lnTo>
                    <a:pt x="5229" y="12971"/>
                  </a:lnTo>
                  <a:lnTo>
                    <a:pt x="4986" y="13123"/>
                  </a:lnTo>
                  <a:lnTo>
                    <a:pt x="4682" y="13199"/>
                  </a:lnTo>
                  <a:lnTo>
                    <a:pt x="4317" y="13275"/>
                  </a:lnTo>
                  <a:lnTo>
                    <a:pt x="3952" y="13275"/>
                  </a:lnTo>
                  <a:lnTo>
                    <a:pt x="852" y="10165"/>
                  </a:lnTo>
                  <a:lnTo>
                    <a:pt x="1095" y="10089"/>
                  </a:lnTo>
                  <a:lnTo>
                    <a:pt x="1764" y="9710"/>
                  </a:lnTo>
                  <a:lnTo>
                    <a:pt x="2858" y="9255"/>
                  </a:lnTo>
                  <a:lnTo>
                    <a:pt x="4256" y="8648"/>
                  </a:lnTo>
                  <a:lnTo>
                    <a:pt x="5897" y="7889"/>
                  </a:lnTo>
                  <a:lnTo>
                    <a:pt x="7721" y="7055"/>
                  </a:lnTo>
                  <a:lnTo>
                    <a:pt x="9666" y="6145"/>
                  </a:lnTo>
                  <a:lnTo>
                    <a:pt x="11672" y="5234"/>
                  </a:lnTo>
                  <a:lnTo>
                    <a:pt x="13679" y="4324"/>
                  </a:lnTo>
                  <a:lnTo>
                    <a:pt x="15624" y="3414"/>
                  </a:lnTo>
                  <a:lnTo>
                    <a:pt x="17387" y="2579"/>
                  </a:lnTo>
                  <a:lnTo>
                    <a:pt x="19028" y="1745"/>
                  </a:lnTo>
                  <a:lnTo>
                    <a:pt x="20365" y="1138"/>
                  </a:lnTo>
                  <a:lnTo>
                    <a:pt x="21338" y="607"/>
                  </a:lnTo>
                  <a:lnTo>
                    <a:pt x="21946" y="228"/>
                  </a:lnTo>
                  <a:lnTo>
                    <a:pt x="22128" y="76"/>
                  </a:lnTo>
                  <a:lnTo>
                    <a:pt x="22007" y="0"/>
                  </a:lnTo>
                  <a:lnTo>
                    <a:pt x="21885" y="0"/>
                  </a:lnTo>
                  <a:lnTo>
                    <a:pt x="21642" y="76"/>
                  </a:lnTo>
                  <a:lnTo>
                    <a:pt x="21277" y="152"/>
                  </a:lnTo>
                  <a:lnTo>
                    <a:pt x="20791" y="380"/>
                  </a:lnTo>
                  <a:lnTo>
                    <a:pt x="20183" y="607"/>
                  </a:lnTo>
                  <a:lnTo>
                    <a:pt x="19454" y="911"/>
                  </a:lnTo>
                  <a:lnTo>
                    <a:pt x="18481" y="1290"/>
                  </a:lnTo>
                  <a:lnTo>
                    <a:pt x="17326" y="1821"/>
                  </a:lnTo>
                  <a:lnTo>
                    <a:pt x="15928" y="2352"/>
                  </a:lnTo>
                  <a:lnTo>
                    <a:pt x="14286" y="3110"/>
                  </a:lnTo>
                  <a:lnTo>
                    <a:pt x="12402" y="3869"/>
                  </a:lnTo>
                  <a:lnTo>
                    <a:pt x="10274" y="4855"/>
                  </a:lnTo>
                  <a:lnTo>
                    <a:pt x="7782" y="5917"/>
                  </a:lnTo>
                  <a:lnTo>
                    <a:pt x="4986" y="7131"/>
                  </a:lnTo>
                  <a:lnTo>
                    <a:pt x="1824" y="8496"/>
                  </a:lnTo>
                  <a:lnTo>
                    <a:pt x="1520" y="8648"/>
                  </a:lnTo>
                  <a:lnTo>
                    <a:pt x="1217" y="8799"/>
                  </a:lnTo>
                  <a:lnTo>
                    <a:pt x="913" y="8951"/>
                  </a:lnTo>
                  <a:lnTo>
                    <a:pt x="609" y="9179"/>
                  </a:lnTo>
                  <a:lnTo>
                    <a:pt x="305" y="9406"/>
                  </a:lnTo>
                  <a:lnTo>
                    <a:pt x="122" y="9710"/>
                  </a:lnTo>
                  <a:lnTo>
                    <a:pt x="1" y="10089"/>
                  </a:lnTo>
                  <a:lnTo>
                    <a:pt x="1" y="10544"/>
                  </a:lnTo>
                  <a:lnTo>
                    <a:pt x="487" y="10999"/>
                  </a:lnTo>
                  <a:lnTo>
                    <a:pt x="1156" y="11682"/>
                  </a:lnTo>
                  <a:lnTo>
                    <a:pt x="1946" y="12440"/>
                  </a:lnTo>
                  <a:lnTo>
                    <a:pt x="2858" y="13351"/>
                  </a:lnTo>
                  <a:lnTo>
                    <a:pt x="3891" y="14413"/>
                  </a:lnTo>
                  <a:lnTo>
                    <a:pt x="4986" y="15474"/>
                  </a:lnTo>
                  <a:lnTo>
                    <a:pt x="6141" y="16612"/>
                  </a:lnTo>
                  <a:lnTo>
                    <a:pt x="7235" y="17750"/>
                  </a:lnTo>
                  <a:lnTo>
                    <a:pt x="8390" y="18888"/>
                  </a:lnTo>
                  <a:lnTo>
                    <a:pt x="9423" y="19874"/>
                  </a:lnTo>
                  <a:lnTo>
                    <a:pt x="10396" y="20860"/>
                  </a:lnTo>
                  <a:lnTo>
                    <a:pt x="11247" y="21770"/>
                  </a:lnTo>
                  <a:lnTo>
                    <a:pt x="11976" y="22453"/>
                  </a:lnTo>
                  <a:lnTo>
                    <a:pt x="12524" y="23060"/>
                  </a:lnTo>
                  <a:lnTo>
                    <a:pt x="12888" y="23363"/>
                  </a:lnTo>
                  <a:lnTo>
                    <a:pt x="13010" y="23515"/>
                  </a:lnTo>
                  <a:lnTo>
                    <a:pt x="13253" y="22984"/>
                  </a:lnTo>
                  <a:lnTo>
                    <a:pt x="13071" y="22453"/>
                  </a:lnTo>
                  <a:lnTo>
                    <a:pt x="12706" y="21998"/>
                  </a:lnTo>
                  <a:lnTo>
                    <a:pt x="12402" y="21543"/>
                  </a:lnTo>
                  <a:lnTo>
                    <a:pt x="13071" y="21012"/>
                  </a:lnTo>
                  <a:lnTo>
                    <a:pt x="14104" y="20329"/>
                  </a:lnTo>
                  <a:lnTo>
                    <a:pt x="15381" y="19571"/>
                  </a:lnTo>
                  <a:lnTo>
                    <a:pt x="16840" y="18660"/>
                  </a:lnTo>
                  <a:lnTo>
                    <a:pt x="18481" y="17674"/>
                  </a:lnTo>
                  <a:lnTo>
                    <a:pt x="20244" y="16688"/>
                  </a:lnTo>
                  <a:lnTo>
                    <a:pt x="22068" y="15626"/>
                  </a:lnTo>
                  <a:lnTo>
                    <a:pt x="23952" y="14564"/>
                  </a:lnTo>
                  <a:lnTo>
                    <a:pt x="25776" y="13502"/>
                  </a:lnTo>
                  <a:lnTo>
                    <a:pt x="27478" y="12516"/>
                  </a:lnTo>
                  <a:lnTo>
                    <a:pt x="29058" y="11682"/>
                  </a:lnTo>
                  <a:lnTo>
                    <a:pt x="30517" y="10847"/>
                  </a:lnTo>
                  <a:lnTo>
                    <a:pt x="31672" y="10165"/>
                  </a:lnTo>
                  <a:lnTo>
                    <a:pt x="32584" y="9710"/>
                  </a:lnTo>
                  <a:lnTo>
                    <a:pt x="33192" y="9330"/>
                  </a:lnTo>
                  <a:lnTo>
                    <a:pt x="33375" y="9255"/>
                  </a:lnTo>
                  <a:lnTo>
                    <a:pt x="32706" y="8724"/>
                  </a:lnTo>
                  <a:close/>
                </a:path>
              </a:pathLst>
            </a:custGeom>
            <a:solidFill>
              <a:srgbClr val="4C4C4C"/>
            </a:solidFill>
            <a:ln>
              <a:noFill/>
            </a:ln>
          </p:spPr>
          <p:txBody>
            <a:bodyPr lIns="91425" tIns="91425" rIns="91425" bIns="91425" anchor="ctr" anchorCtr="0">
              <a:noAutofit/>
            </a:bodyPr>
            <a:lstStyle/>
            <a:p>
              <a:pPr lvl="0">
                <a:spcBef>
                  <a:spcPts val="0"/>
                </a:spcBef>
                <a:buNone/>
              </a:pPr>
              <a:endParaRPr/>
            </a:p>
          </p:txBody>
        </p:sp>
      </p:grpSp>
      <p:pic>
        <p:nvPicPr>
          <p:cNvPr id="286" name="Shape 286"/>
          <p:cNvPicPr preferRelativeResize="0"/>
          <p:nvPr/>
        </p:nvPicPr>
        <p:blipFill>
          <a:blip r:embed="rId3">
            <a:alphaModFix/>
          </a:blip>
          <a:stretch>
            <a:fillRect/>
          </a:stretch>
        </p:blipFill>
        <p:spPr>
          <a:xfrm>
            <a:off x="7010400" y="4724400"/>
            <a:ext cx="1904761" cy="1917460"/>
          </a:xfrm>
          <a:prstGeom prst="rect">
            <a:avLst/>
          </a:prstGeom>
          <a:noFill/>
          <a:ln>
            <a:noFill/>
          </a:ln>
        </p:spPr>
      </p:pic>
      <p:pic>
        <p:nvPicPr>
          <p:cNvPr id="287" name="Shape 287"/>
          <p:cNvPicPr preferRelativeResize="0"/>
          <p:nvPr/>
        </p:nvPicPr>
        <p:blipFill>
          <a:blip r:embed="rId4">
            <a:alphaModFix/>
          </a:blip>
          <a:stretch>
            <a:fillRect/>
          </a:stretch>
        </p:blipFill>
        <p:spPr>
          <a:xfrm rot="1225817">
            <a:off x="7240635" y="1830841"/>
            <a:ext cx="1609110" cy="1609110"/>
          </a:xfrm>
          <a:prstGeom prst="rect">
            <a:avLst/>
          </a:prstGeom>
          <a:noFill/>
          <a:ln>
            <a:noFill/>
          </a:ln>
        </p:spPr>
      </p:pic>
      <p:pic>
        <p:nvPicPr>
          <p:cNvPr id="288" name="Shape 288"/>
          <p:cNvPicPr preferRelativeResize="0"/>
          <p:nvPr/>
        </p:nvPicPr>
        <p:blipFill>
          <a:blip r:embed="rId5">
            <a:alphaModFix/>
          </a:blip>
          <a:stretch>
            <a:fillRect/>
          </a:stretch>
        </p:blipFill>
        <p:spPr>
          <a:xfrm>
            <a:off x="7200900" y="3352800"/>
            <a:ext cx="1714500" cy="1714500"/>
          </a:xfrm>
          <a:prstGeom prst="rect">
            <a:avLst/>
          </a:prstGeom>
          <a:noFill/>
          <a:ln>
            <a:noFill/>
          </a:ln>
        </p:spPr>
      </p:pic>
      <p:pic>
        <p:nvPicPr>
          <p:cNvPr id="289" name="Shape 289"/>
          <p:cNvPicPr preferRelativeResize="0"/>
          <p:nvPr/>
        </p:nvPicPr>
        <p:blipFill>
          <a:blip r:embed="rId6">
            <a:alphaModFix/>
          </a:blip>
          <a:stretch>
            <a:fillRect/>
          </a:stretch>
        </p:blipFill>
        <p:spPr>
          <a:xfrm>
            <a:off x="5334000" y="1981200"/>
            <a:ext cx="1828572" cy="1828572"/>
          </a:xfrm>
          <a:prstGeom prst="rect">
            <a:avLst/>
          </a:prstGeom>
          <a:noFill/>
          <a:ln>
            <a:noFill/>
          </a:ln>
        </p:spPr>
      </p:pic>
      <p:grpSp>
        <p:nvGrpSpPr>
          <p:cNvPr id="290" name="Shape 290"/>
          <p:cNvGrpSpPr/>
          <p:nvPr/>
        </p:nvGrpSpPr>
        <p:grpSpPr>
          <a:xfrm>
            <a:off x="5562600" y="3733800"/>
            <a:ext cx="1435518" cy="1367199"/>
            <a:chOff x="0" y="0"/>
            <a:chExt cx="2992350" cy="2990375"/>
          </a:xfrm>
        </p:grpSpPr>
        <p:sp>
          <p:nvSpPr>
            <p:cNvPr id="291" name="Shape 291"/>
            <p:cNvSpPr/>
            <p:nvPr/>
          </p:nvSpPr>
          <p:spPr>
            <a:xfrm>
              <a:off x="68900" y="355100"/>
              <a:ext cx="2418100" cy="2635275"/>
            </a:xfrm>
            <a:custGeom>
              <a:avLst/>
              <a:gdLst/>
              <a:ahLst/>
              <a:cxnLst/>
              <a:rect l="0" t="0" r="0" b="0"/>
              <a:pathLst>
                <a:path w="96724" h="105411" extrusionOk="0">
                  <a:moveTo>
                    <a:pt x="1" y="5657"/>
                  </a:moveTo>
                  <a:lnTo>
                    <a:pt x="85514" y="1"/>
                  </a:lnTo>
                  <a:lnTo>
                    <a:pt x="96723" y="91527"/>
                  </a:lnTo>
                  <a:lnTo>
                    <a:pt x="96540" y="91591"/>
                  </a:lnTo>
                  <a:lnTo>
                    <a:pt x="95988" y="91656"/>
                  </a:lnTo>
                  <a:lnTo>
                    <a:pt x="95069" y="91848"/>
                  </a:lnTo>
                  <a:lnTo>
                    <a:pt x="93783" y="92106"/>
                  </a:lnTo>
                  <a:lnTo>
                    <a:pt x="92252" y="92427"/>
                  </a:lnTo>
                  <a:lnTo>
                    <a:pt x="90475" y="92813"/>
                  </a:lnTo>
                  <a:lnTo>
                    <a:pt x="88393" y="93198"/>
                  </a:lnTo>
                  <a:lnTo>
                    <a:pt x="86126" y="93648"/>
                  </a:lnTo>
                  <a:lnTo>
                    <a:pt x="83615" y="94162"/>
                  </a:lnTo>
                  <a:lnTo>
                    <a:pt x="80919" y="94677"/>
                  </a:lnTo>
                  <a:lnTo>
                    <a:pt x="78102" y="95255"/>
                  </a:lnTo>
                  <a:lnTo>
                    <a:pt x="75161" y="95833"/>
                  </a:lnTo>
                  <a:lnTo>
                    <a:pt x="72099" y="96476"/>
                  </a:lnTo>
                  <a:lnTo>
                    <a:pt x="68974" y="97055"/>
                  </a:lnTo>
                  <a:lnTo>
                    <a:pt x="65789" y="97697"/>
                  </a:lnTo>
                  <a:lnTo>
                    <a:pt x="62604" y="98340"/>
                  </a:lnTo>
                  <a:lnTo>
                    <a:pt x="59357" y="98983"/>
                  </a:lnTo>
                  <a:lnTo>
                    <a:pt x="56172" y="99626"/>
                  </a:lnTo>
                  <a:lnTo>
                    <a:pt x="53048" y="100268"/>
                  </a:lnTo>
                  <a:lnTo>
                    <a:pt x="49924" y="100847"/>
                  </a:lnTo>
                  <a:lnTo>
                    <a:pt x="46984" y="101490"/>
                  </a:lnTo>
                  <a:lnTo>
                    <a:pt x="44105" y="102068"/>
                  </a:lnTo>
                  <a:lnTo>
                    <a:pt x="41348" y="102582"/>
                  </a:lnTo>
                  <a:lnTo>
                    <a:pt x="38775" y="103096"/>
                  </a:lnTo>
                  <a:lnTo>
                    <a:pt x="36386" y="103611"/>
                  </a:lnTo>
                  <a:lnTo>
                    <a:pt x="34242" y="103996"/>
                  </a:lnTo>
                  <a:lnTo>
                    <a:pt x="32344" y="104382"/>
                  </a:lnTo>
                  <a:lnTo>
                    <a:pt x="30690" y="104703"/>
                  </a:lnTo>
                  <a:lnTo>
                    <a:pt x="29342" y="105025"/>
                  </a:lnTo>
                  <a:lnTo>
                    <a:pt x="28239" y="105218"/>
                  </a:lnTo>
                  <a:lnTo>
                    <a:pt x="27566" y="105346"/>
                  </a:lnTo>
                  <a:lnTo>
                    <a:pt x="27198" y="105410"/>
                  </a:lnTo>
                  <a:lnTo>
                    <a:pt x="26586" y="104382"/>
                  </a:lnTo>
                  <a:lnTo>
                    <a:pt x="25544" y="101233"/>
                  </a:lnTo>
                  <a:lnTo>
                    <a:pt x="24074" y="96348"/>
                  </a:lnTo>
                  <a:lnTo>
                    <a:pt x="22236" y="89985"/>
                  </a:lnTo>
                  <a:lnTo>
                    <a:pt x="20154" y="82464"/>
                  </a:lnTo>
                  <a:lnTo>
                    <a:pt x="17826" y="74045"/>
                  </a:lnTo>
                  <a:lnTo>
                    <a:pt x="15437" y="64982"/>
                  </a:lnTo>
                  <a:lnTo>
                    <a:pt x="12987" y="55662"/>
                  </a:lnTo>
                  <a:lnTo>
                    <a:pt x="10536" y="46342"/>
                  </a:lnTo>
                  <a:lnTo>
                    <a:pt x="8148" y="37344"/>
                  </a:lnTo>
                  <a:lnTo>
                    <a:pt x="5942" y="28860"/>
                  </a:lnTo>
                  <a:lnTo>
                    <a:pt x="3982" y="21275"/>
                  </a:lnTo>
                  <a:lnTo>
                    <a:pt x="2389" y="14912"/>
                  </a:lnTo>
                  <a:lnTo>
                    <a:pt x="1103" y="9963"/>
                  </a:lnTo>
                  <a:lnTo>
                    <a:pt x="307" y="6749"/>
                  </a:lnTo>
                  <a:lnTo>
                    <a:pt x="1" y="5657"/>
                  </a:lnTo>
                  <a:close/>
                </a:path>
              </a:pathLst>
            </a:custGeom>
            <a:solidFill>
              <a:srgbClr val="C6C4ED"/>
            </a:solidFill>
            <a:ln>
              <a:noFill/>
            </a:ln>
          </p:spPr>
          <p:txBody>
            <a:bodyPr lIns="91425" tIns="91425" rIns="91425" bIns="91425" anchor="ctr" anchorCtr="0">
              <a:noAutofit/>
            </a:bodyPr>
            <a:lstStyle/>
            <a:p>
              <a:pPr lvl="0">
                <a:spcBef>
                  <a:spcPts val="0"/>
                </a:spcBef>
                <a:buNone/>
              </a:pPr>
              <a:endParaRPr/>
            </a:p>
          </p:txBody>
        </p:sp>
        <p:sp>
          <p:nvSpPr>
            <p:cNvPr id="292" name="Shape 292"/>
            <p:cNvSpPr/>
            <p:nvPr/>
          </p:nvSpPr>
          <p:spPr>
            <a:xfrm>
              <a:off x="378250" y="0"/>
              <a:ext cx="1050550" cy="1103925"/>
            </a:xfrm>
            <a:custGeom>
              <a:avLst/>
              <a:gdLst/>
              <a:ahLst/>
              <a:cxnLst/>
              <a:rect l="0" t="0" r="0" b="0"/>
              <a:pathLst>
                <a:path w="42022" h="44157" extrusionOk="0">
                  <a:moveTo>
                    <a:pt x="42022" y="22110"/>
                  </a:moveTo>
                  <a:lnTo>
                    <a:pt x="41899" y="24360"/>
                  </a:lnTo>
                  <a:lnTo>
                    <a:pt x="41593" y="26545"/>
                  </a:lnTo>
                  <a:lnTo>
                    <a:pt x="41103" y="28666"/>
                  </a:lnTo>
                  <a:lnTo>
                    <a:pt x="40368" y="30659"/>
                  </a:lnTo>
                  <a:lnTo>
                    <a:pt x="39510" y="32587"/>
                  </a:lnTo>
                  <a:lnTo>
                    <a:pt x="38408" y="34451"/>
                  </a:lnTo>
                  <a:lnTo>
                    <a:pt x="37244" y="36122"/>
                  </a:lnTo>
                  <a:lnTo>
                    <a:pt x="35835" y="37665"/>
                  </a:lnTo>
                  <a:lnTo>
                    <a:pt x="34365" y="39143"/>
                  </a:lnTo>
                  <a:lnTo>
                    <a:pt x="32772" y="40364"/>
                  </a:lnTo>
                  <a:lnTo>
                    <a:pt x="30996" y="41521"/>
                  </a:lnTo>
                  <a:lnTo>
                    <a:pt x="29158" y="42421"/>
                  </a:lnTo>
                  <a:lnTo>
                    <a:pt x="27259" y="43192"/>
                  </a:lnTo>
                  <a:lnTo>
                    <a:pt x="25238" y="43706"/>
                  </a:lnTo>
                  <a:lnTo>
                    <a:pt x="23155" y="44028"/>
                  </a:lnTo>
                  <a:lnTo>
                    <a:pt x="21011" y="44156"/>
                  </a:lnTo>
                  <a:lnTo>
                    <a:pt x="18867" y="44028"/>
                  </a:lnTo>
                  <a:lnTo>
                    <a:pt x="16784" y="43706"/>
                  </a:lnTo>
                  <a:lnTo>
                    <a:pt x="14763" y="43192"/>
                  </a:lnTo>
                  <a:lnTo>
                    <a:pt x="12803" y="42421"/>
                  </a:lnTo>
                  <a:lnTo>
                    <a:pt x="10965" y="41521"/>
                  </a:lnTo>
                  <a:lnTo>
                    <a:pt x="9250" y="40364"/>
                  </a:lnTo>
                  <a:lnTo>
                    <a:pt x="7657" y="39143"/>
                  </a:lnTo>
                  <a:lnTo>
                    <a:pt x="6126" y="37665"/>
                  </a:lnTo>
                  <a:lnTo>
                    <a:pt x="4778" y="36122"/>
                  </a:lnTo>
                  <a:lnTo>
                    <a:pt x="3553" y="34451"/>
                  </a:lnTo>
                  <a:lnTo>
                    <a:pt x="2512" y="32587"/>
                  </a:lnTo>
                  <a:lnTo>
                    <a:pt x="1654" y="30659"/>
                  </a:lnTo>
                  <a:lnTo>
                    <a:pt x="919" y="28666"/>
                  </a:lnTo>
                  <a:lnTo>
                    <a:pt x="429" y="26545"/>
                  </a:lnTo>
                  <a:lnTo>
                    <a:pt x="123" y="24360"/>
                  </a:lnTo>
                  <a:lnTo>
                    <a:pt x="0" y="22110"/>
                  </a:lnTo>
                  <a:lnTo>
                    <a:pt x="123" y="19861"/>
                  </a:lnTo>
                  <a:lnTo>
                    <a:pt x="429" y="17675"/>
                  </a:lnTo>
                  <a:lnTo>
                    <a:pt x="919" y="15554"/>
                  </a:lnTo>
                  <a:lnTo>
                    <a:pt x="1654" y="13498"/>
                  </a:lnTo>
                  <a:lnTo>
                    <a:pt x="2512" y="11569"/>
                  </a:lnTo>
                  <a:lnTo>
                    <a:pt x="3553" y="9770"/>
                  </a:lnTo>
                  <a:lnTo>
                    <a:pt x="4778" y="8034"/>
                  </a:lnTo>
                  <a:lnTo>
                    <a:pt x="6126" y="6492"/>
                  </a:lnTo>
                  <a:lnTo>
                    <a:pt x="7657" y="5078"/>
                  </a:lnTo>
                  <a:lnTo>
                    <a:pt x="9250" y="3792"/>
                  </a:lnTo>
                  <a:lnTo>
                    <a:pt x="10965" y="2700"/>
                  </a:lnTo>
                  <a:lnTo>
                    <a:pt x="12803" y="1735"/>
                  </a:lnTo>
                  <a:lnTo>
                    <a:pt x="14763" y="964"/>
                  </a:lnTo>
                  <a:lnTo>
                    <a:pt x="16784" y="450"/>
                  </a:lnTo>
                  <a:lnTo>
                    <a:pt x="18867" y="129"/>
                  </a:lnTo>
                  <a:lnTo>
                    <a:pt x="21011" y="0"/>
                  </a:lnTo>
                  <a:lnTo>
                    <a:pt x="23155" y="129"/>
                  </a:lnTo>
                  <a:lnTo>
                    <a:pt x="25238" y="450"/>
                  </a:lnTo>
                  <a:lnTo>
                    <a:pt x="27259" y="964"/>
                  </a:lnTo>
                  <a:lnTo>
                    <a:pt x="29158" y="1735"/>
                  </a:lnTo>
                  <a:lnTo>
                    <a:pt x="30996" y="2700"/>
                  </a:lnTo>
                  <a:lnTo>
                    <a:pt x="32772" y="3792"/>
                  </a:lnTo>
                  <a:lnTo>
                    <a:pt x="34365" y="5078"/>
                  </a:lnTo>
                  <a:lnTo>
                    <a:pt x="35835" y="6492"/>
                  </a:lnTo>
                  <a:lnTo>
                    <a:pt x="37244" y="8034"/>
                  </a:lnTo>
                  <a:lnTo>
                    <a:pt x="38408" y="9770"/>
                  </a:lnTo>
                  <a:lnTo>
                    <a:pt x="39510" y="11569"/>
                  </a:lnTo>
                  <a:lnTo>
                    <a:pt x="40368" y="13498"/>
                  </a:lnTo>
                  <a:lnTo>
                    <a:pt x="41103" y="15554"/>
                  </a:lnTo>
                  <a:lnTo>
                    <a:pt x="41593" y="17675"/>
                  </a:lnTo>
                  <a:lnTo>
                    <a:pt x="41899" y="19861"/>
                  </a:lnTo>
                  <a:lnTo>
                    <a:pt x="42022" y="2211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293" name="Shape 293"/>
            <p:cNvSpPr/>
            <p:nvPr/>
          </p:nvSpPr>
          <p:spPr>
            <a:xfrm>
              <a:off x="499225" y="128525"/>
              <a:ext cx="764175" cy="801850"/>
            </a:xfrm>
            <a:custGeom>
              <a:avLst/>
              <a:gdLst/>
              <a:ahLst/>
              <a:cxnLst/>
              <a:rect l="0" t="0" r="0" b="0"/>
              <a:pathLst>
                <a:path w="30567" h="32074" extrusionOk="0">
                  <a:moveTo>
                    <a:pt x="30567" y="16005"/>
                  </a:moveTo>
                  <a:lnTo>
                    <a:pt x="30506" y="17676"/>
                  </a:lnTo>
                  <a:lnTo>
                    <a:pt x="30261" y="19219"/>
                  </a:lnTo>
                  <a:lnTo>
                    <a:pt x="29893" y="20762"/>
                  </a:lnTo>
                  <a:lnTo>
                    <a:pt x="29403" y="22240"/>
                  </a:lnTo>
                  <a:lnTo>
                    <a:pt x="28729" y="23654"/>
                  </a:lnTo>
                  <a:lnTo>
                    <a:pt x="27994" y="25004"/>
                  </a:lnTo>
                  <a:lnTo>
                    <a:pt x="27075" y="26225"/>
                  </a:lnTo>
                  <a:lnTo>
                    <a:pt x="26095" y="27382"/>
                  </a:lnTo>
                  <a:lnTo>
                    <a:pt x="25054" y="28410"/>
                  </a:lnTo>
                  <a:lnTo>
                    <a:pt x="23829" y="29310"/>
                  </a:lnTo>
                  <a:lnTo>
                    <a:pt x="22604" y="30146"/>
                  </a:lnTo>
                  <a:lnTo>
                    <a:pt x="21256" y="30788"/>
                  </a:lnTo>
                  <a:lnTo>
                    <a:pt x="19847" y="31367"/>
                  </a:lnTo>
                  <a:lnTo>
                    <a:pt x="18377" y="31752"/>
                  </a:lnTo>
                  <a:lnTo>
                    <a:pt x="16907" y="32010"/>
                  </a:lnTo>
                  <a:lnTo>
                    <a:pt x="15314" y="32074"/>
                  </a:lnTo>
                  <a:lnTo>
                    <a:pt x="13722" y="32010"/>
                  </a:lnTo>
                  <a:lnTo>
                    <a:pt x="12252" y="31752"/>
                  </a:lnTo>
                  <a:lnTo>
                    <a:pt x="10781" y="31367"/>
                  </a:lnTo>
                  <a:lnTo>
                    <a:pt x="9373" y="30788"/>
                  </a:lnTo>
                  <a:lnTo>
                    <a:pt x="8025" y="30146"/>
                  </a:lnTo>
                  <a:lnTo>
                    <a:pt x="6739" y="29310"/>
                  </a:lnTo>
                  <a:lnTo>
                    <a:pt x="5575" y="28410"/>
                  </a:lnTo>
                  <a:lnTo>
                    <a:pt x="4472" y="27382"/>
                  </a:lnTo>
                  <a:lnTo>
                    <a:pt x="3492" y="26225"/>
                  </a:lnTo>
                  <a:lnTo>
                    <a:pt x="2634" y="25004"/>
                  </a:lnTo>
                  <a:lnTo>
                    <a:pt x="1838" y="23654"/>
                  </a:lnTo>
                  <a:lnTo>
                    <a:pt x="1225" y="22240"/>
                  </a:lnTo>
                  <a:lnTo>
                    <a:pt x="674" y="20762"/>
                  </a:lnTo>
                  <a:lnTo>
                    <a:pt x="307" y="19219"/>
                  </a:lnTo>
                  <a:lnTo>
                    <a:pt x="62" y="17676"/>
                  </a:lnTo>
                  <a:lnTo>
                    <a:pt x="0" y="16005"/>
                  </a:lnTo>
                  <a:lnTo>
                    <a:pt x="62" y="14334"/>
                  </a:lnTo>
                  <a:lnTo>
                    <a:pt x="307" y="12792"/>
                  </a:lnTo>
                  <a:lnTo>
                    <a:pt x="674" y="11249"/>
                  </a:lnTo>
                  <a:lnTo>
                    <a:pt x="1225" y="9771"/>
                  </a:lnTo>
                  <a:lnTo>
                    <a:pt x="1838" y="8357"/>
                  </a:lnTo>
                  <a:lnTo>
                    <a:pt x="2634" y="7071"/>
                  </a:lnTo>
                  <a:lnTo>
                    <a:pt x="3492" y="5786"/>
                  </a:lnTo>
                  <a:lnTo>
                    <a:pt x="4472" y="4693"/>
                  </a:lnTo>
                  <a:lnTo>
                    <a:pt x="5575" y="3665"/>
                  </a:lnTo>
                  <a:lnTo>
                    <a:pt x="6739" y="2700"/>
                  </a:lnTo>
                  <a:lnTo>
                    <a:pt x="8025" y="1929"/>
                  </a:lnTo>
                  <a:lnTo>
                    <a:pt x="9373" y="1222"/>
                  </a:lnTo>
                  <a:lnTo>
                    <a:pt x="10781" y="708"/>
                  </a:lnTo>
                  <a:lnTo>
                    <a:pt x="12252" y="322"/>
                  </a:lnTo>
                  <a:lnTo>
                    <a:pt x="13722" y="65"/>
                  </a:lnTo>
                  <a:lnTo>
                    <a:pt x="15314" y="1"/>
                  </a:lnTo>
                  <a:lnTo>
                    <a:pt x="16907" y="65"/>
                  </a:lnTo>
                  <a:lnTo>
                    <a:pt x="18377" y="322"/>
                  </a:lnTo>
                  <a:lnTo>
                    <a:pt x="19847" y="708"/>
                  </a:lnTo>
                  <a:lnTo>
                    <a:pt x="21256" y="1222"/>
                  </a:lnTo>
                  <a:lnTo>
                    <a:pt x="22604" y="1929"/>
                  </a:lnTo>
                  <a:lnTo>
                    <a:pt x="23829" y="2700"/>
                  </a:lnTo>
                  <a:lnTo>
                    <a:pt x="25054" y="3665"/>
                  </a:lnTo>
                  <a:lnTo>
                    <a:pt x="26095" y="4693"/>
                  </a:lnTo>
                  <a:lnTo>
                    <a:pt x="27075" y="5786"/>
                  </a:lnTo>
                  <a:lnTo>
                    <a:pt x="27994" y="7071"/>
                  </a:lnTo>
                  <a:lnTo>
                    <a:pt x="28729" y="8357"/>
                  </a:lnTo>
                  <a:lnTo>
                    <a:pt x="29403" y="9771"/>
                  </a:lnTo>
                  <a:lnTo>
                    <a:pt x="29893" y="11249"/>
                  </a:lnTo>
                  <a:lnTo>
                    <a:pt x="30261" y="12792"/>
                  </a:lnTo>
                  <a:lnTo>
                    <a:pt x="30506" y="14334"/>
                  </a:lnTo>
                  <a:lnTo>
                    <a:pt x="30567" y="16005"/>
                  </a:lnTo>
                  <a:close/>
                </a:path>
              </a:pathLst>
            </a:custGeom>
            <a:solidFill>
              <a:srgbClr val="BFE8FF"/>
            </a:solidFill>
            <a:ln>
              <a:noFill/>
            </a:ln>
          </p:spPr>
          <p:txBody>
            <a:bodyPr lIns="91425" tIns="91425" rIns="91425" bIns="91425" anchor="ctr" anchorCtr="0">
              <a:noAutofit/>
            </a:bodyPr>
            <a:lstStyle/>
            <a:p>
              <a:pPr lvl="0">
                <a:spcBef>
                  <a:spcPts val="0"/>
                </a:spcBef>
                <a:buNone/>
              </a:pPr>
              <a:endParaRPr/>
            </a:p>
          </p:txBody>
        </p:sp>
        <p:sp>
          <p:nvSpPr>
            <p:cNvPr id="294" name="Shape 294"/>
            <p:cNvSpPr/>
            <p:nvPr/>
          </p:nvSpPr>
          <p:spPr>
            <a:xfrm>
              <a:off x="612550" y="329400"/>
              <a:ext cx="310900" cy="326200"/>
            </a:xfrm>
            <a:custGeom>
              <a:avLst/>
              <a:gdLst/>
              <a:ahLst/>
              <a:cxnLst/>
              <a:rect l="0" t="0" r="0" b="0"/>
              <a:pathLst>
                <a:path w="12436" h="13048" extrusionOk="0">
                  <a:moveTo>
                    <a:pt x="12435" y="6492"/>
                  </a:moveTo>
                  <a:lnTo>
                    <a:pt x="12313" y="7777"/>
                  </a:lnTo>
                  <a:lnTo>
                    <a:pt x="11945" y="9063"/>
                  </a:lnTo>
                  <a:lnTo>
                    <a:pt x="11394" y="10156"/>
                  </a:lnTo>
                  <a:lnTo>
                    <a:pt x="10659" y="11120"/>
                  </a:lnTo>
                  <a:lnTo>
                    <a:pt x="9740" y="11891"/>
                  </a:lnTo>
                  <a:lnTo>
                    <a:pt x="8637" y="12534"/>
                  </a:lnTo>
                  <a:lnTo>
                    <a:pt x="7473" y="12919"/>
                  </a:lnTo>
                  <a:lnTo>
                    <a:pt x="6248" y="13048"/>
                  </a:lnTo>
                  <a:lnTo>
                    <a:pt x="5023" y="12919"/>
                  </a:lnTo>
                  <a:lnTo>
                    <a:pt x="3798" y="12534"/>
                  </a:lnTo>
                  <a:lnTo>
                    <a:pt x="2757" y="11891"/>
                  </a:lnTo>
                  <a:lnTo>
                    <a:pt x="1838" y="11120"/>
                  </a:lnTo>
                  <a:lnTo>
                    <a:pt x="1103" y="10156"/>
                  </a:lnTo>
                  <a:lnTo>
                    <a:pt x="490" y="9063"/>
                  </a:lnTo>
                  <a:lnTo>
                    <a:pt x="123" y="7777"/>
                  </a:lnTo>
                  <a:lnTo>
                    <a:pt x="0" y="6492"/>
                  </a:lnTo>
                  <a:lnTo>
                    <a:pt x="123" y="5206"/>
                  </a:lnTo>
                  <a:lnTo>
                    <a:pt x="490" y="3985"/>
                  </a:lnTo>
                  <a:lnTo>
                    <a:pt x="1103" y="2828"/>
                  </a:lnTo>
                  <a:lnTo>
                    <a:pt x="1838" y="1864"/>
                  </a:lnTo>
                  <a:lnTo>
                    <a:pt x="2757" y="1093"/>
                  </a:lnTo>
                  <a:lnTo>
                    <a:pt x="3798" y="514"/>
                  </a:lnTo>
                  <a:lnTo>
                    <a:pt x="5023" y="129"/>
                  </a:lnTo>
                  <a:lnTo>
                    <a:pt x="6248" y="0"/>
                  </a:lnTo>
                  <a:lnTo>
                    <a:pt x="7473" y="129"/>
                  </a:lnTo>
                  <a:lnTo>
                    <a:pt x="8637" y="514"/>
                  </a:lnTo>
                  <a:lnTo>
                    <a:pt x="9740" y="1093"/>
                  </a:lnTo>
                  <a:lnTo>
                    <a:pt x="10659" y="1864"/>
                  </a:lnTo>
                  <a:lnTo>
                    <a:pt x="11394" y="2828"/>
                  </a:lnTo>
                  <a:lnTo>
                    <a:pt x="11945" y="3985"/>
                  </a:lnTo>
                  <a:lnTo>
                    <a:pt x="12313" y="5206"/>
                  </a:lnTo>
                  <a:lnTo>
                    <a:pt x="12435" y="6492"/>
                  </a:lnTo>
                  <a:close/>
                </a:path>
              </a:pathLst>
            </a:custGeom>
            <a:solidFill>
              <a:srgbClr val="00004F"/>
            </a:solidFill>
            <a:ln>
              <a:noFill/>
            </a:ln>
          </p:spPr>
          <p:txBody>
            <a:bodyPr lIns="91425" tIns="91425" rIns="91425" bIns="91425" anchor="ctr" anchorCtr="0">
              <a:noAutofit/>
            </a:bodyPr>
            <a:lstStyle/>
            <a:p>
              <a:pPr lvl="0">
                <a:spcBef>
                  <a:spcPts val="0"/>
                </a:spcBef>
                <a:buNone/>
              </a:pPr>
              <a:endParaRPr/>
            </a:p>
          </p:txBody>
        </p:sp>
        <p:sp>
          <p:nvSpPr>
            <p:cNvPr id="295" name="Shape 295"/>
            <p:cNvSpPr/>
            <p:nvPr/>
          </p:nvSpPr>
          <p:spPr>
            <a:xfrm>
              <a:off x="655425" y="403300"/>
              <a:ext cx="180725" cy="205700"/>
            </a:xfrm>
            <a:custGeom>
              <a:avLst/>
              <a:gdLst/>
              <a:ahLst/>
              <a:cxnLst/>
              <a:rect l="0" t="0" r="0" b="0"/>
              <a:pathLst>
                <a:path w="7229" h="8228" extrusionOk="0">
                  <a:moveTo>
                    <a:pt x="6494" y="6364"/>
                  </a:moveTo>
                  <a:lnTo>
                    <a:pt x="6494" y="6428"/>
                  </a:lnTo>
                  <a:lnTo>
                    <a:pt x="6494" y="6428"/>
                  </a:lnTo>
                  <a:lnTo>
                    <a:pt x="6432" y="6428"/>
                  </a:lnTo>
                  <a:lnTo>
                    <a:pt x="6432" y="6493"/>
                  </a:lnTo>
                  <a:lnTo>
                    <a:pt x="6249" y="6685"/>
                  </a:lnTo>
                  <a:lnTo>
                    <a:pt x="6004" y="6814"/>
                  </a:lnTo>
                  <a:lnTo>
                    <a:pt x="5820" y="7007"/>
                  </a:lnTo>
                  <a:lnTo>
                    <a:pt x="5575" y="7135"/>
                  </a:lnTo>
                  <a:lnTo>
                    <a:pt x="5207" y="7328"/>
                  </a:lnTo>
                  <a:lnTo>
                    <a:pt x="4778" y="7457"/>
                  </a:lnTo>
                  <a:lnTo>
                    <a:pt x="4411" y="7585"/>
                  </a:lnTo>
                  <a:lnTo>
                    <a:pt x="3982" y="7585"/>
                  </a:lnTo>
                  <a:lnTo>
                    <a:pt x="3308" y="7521"/>
                  </a:lnTo>
                  <a:lnTo>
                    <a:pt x="2634" y="7328"/>
                  </a:lnTo>
                  <a:lnTo>
                    <a:pt x="2083" y="7007"/>
                  </a:lnTo>
                  <a:lnTo>
                    <a:pt x="1593" y="6557"/>
                  </a:lnTo>
                  <a:lnTo>
                    <a:pt x="1164" y="6043"/>
                  </a:lnTo>
                  <a:lnTo>
                    <a:pt x="858" y="5464"/>
                  </a:lnTo>
                  <a:lnTo>
                    <a:pt x="674" y="4821"/>
                  </a:lnTo>
                  <a:lnTo>
                    <a:pt x="613" y="4114"/>
                  </a:lnTo>
                  <a:lnTo>
                    <a:pt x="736" y="3150"/>
                  </a:lnTo>
                  <a:lnTo>
                    <a:pt x="1103" y="2315"/>
                  </a:lnTo>
                  <a:lnTo>
                    <a:pt x="1593" y="1608"/>
                  </a:lnTo>
                  <a:lnTo>
                    <a:pt x="2267" y="1093"/>
                  </a:lnTo>
                  <a:lnTo>
                    <a:pt x="2512" y="965"/>
                  </a:lnTo>
                  <a:lnTo>
                    <a:pt x="2757" y="836"/>
                  </a:lnTo>
                  <a:lnTo>
                    <a:pt x="3002" y="708"/>
                  </a:lnTo>
                  <a:lnTo>
                    <a:pt x="3247" y="644"/>
                  </a:lnTo>
                  <a:lnTo>
                    <a:pt x="3308" y="644"/>
                  </a:lnTo>
                  <a:lnTo>
                    <a:pt x="3431" y="644"/>
                  </a:lnTo>
                  <a:lnTo>
                    <a:pt x="3492" y="644"/>
                  </a:lnTo>
                  <a:lnTo>
                    <a:pt x="3553" y="644"/>
                  </a:lnTo>
                  <a:lnTo>
                    <a:pt x="3615" y="451"/>
                  </a:lnTo>
                  <a:lnTo>
                    <a:pt x="3676" y="322"/>
                  </a:lnTo>
                  <a:lnTo>
                    <a:pt x="3798" y="129"/>
                  </a:lnTo>
                  <a:lnTo>
                    <a:pt x="3860" y="1"/>
                  </a:lnTo>
                  <a:lnTo>
                    <a:pt x="3063" y="65"/>
                  </a:lnTo>
                  <a:lnTo>
                    <a:pt x="2328" y="322"/>
                  </a:lnTo>
                  <a:lnTo>
                    <a:pt x="1716" y="708"/>
                  </a:lnTo>
                  <a:lnTo>
                    <a:pt x="1103" y="1222"/>
                  </a:lnTo>
                  <a:lnTo>
                    <a:pt x="674" y="1801"/>
                  </a:lnTo>
                  <a:lnTo>
                    <a:pt x="307" y="2508"/>
                  </a:lnTo>
                  <a:lnTo>
                    <a:pt x="62" y="3279"/>
                  </a:lnTo>
                  <a:lnTo>
                    <a:pt x="0" y="4114"/>
                  </a:lnTo>
                  <a:lnTo>
                    <a:pt x="62" y="4950"/>
                  </a:lnTo>
                  <a:lnTo>
                    <a:pt x="307" y="5721"/>
                  </a:lnTo>
                  <a:lnTo>
                    <a:pt x="674" y="6428"/>
                  </a:lnTo>
                  <a:lnTo>
                    <a:pt x="1164" y="7007"/>
                  </a:lnTo>
                  <a:lnTo>
                    <a:pt x="1777" y="7521"/>
                  </a:lnTo>
                  <a:lnTo>
                    <a:pt x="2451" y="7907"/>
                  </a:lnTo>
                  <a:lnTo>
                    <a:pt x="3186" y="8164"/>
                  </a:lnTo>
                  <a:lnTo>
                    <a:pt x="3982" y="8228"/>
                  </a:lnTo>
                  <a:lnTo>
                    <a:pt x="4472" y="8164"/>
                  </a:lnTo>
                  <a:lnTo>
                    <a:pt x="4962" y="8099"/>
                  </a:lnTo>
                  <a:lnTo>
                    <a:pt x="5391" y="7971"/>
                  </a:lnTo>
                  <a:lnTo>
                    <a:pt x="5820" y="7714"/>
                  </a:lnTo>
                  <a:lnTo>
                    <a:pt x="6249" y="7457"/>
                  </a:lnTo>
                  <a:lnTo>
                    <a:pt x="6616" y="7200"/>
                  </a:lnTo>
                  <a:lnTo>
                    <a:pt x="6922" y="6814"/>
                  </a:lnTo>
                  <a:lnTo>
                    <a:pt x="7229" y="6428"/>
                  </a:lnTo>
                  <a:lnTo>
                    <a:pt x="7167" y="6428"/>
                  </a:lnTo>
                  <a:lnTo>
                    <a:pt x="7167" y="6428"/>
                  </a:lnTo>
                  <a:lnTo>
                    <a:pt x="7167" y="6428"/>
                  </a:lnTo>
                  <a:lnTo>
                    <a:pt x="7167" y="6428"/>
                  </a:lnTo>
                  <a:lnTo>
                    <a:pt x="6984" y="6428"/>
                  </a:lnTo>
                  <a:lnTo>
                    <a:pt x="6861" y="6428"/>
                  </a:lnTo>
                  <a:lnTo>
                    <a:pt x="6677" y="6428"/>
                  </a:lnTo>
                  <a:lnTo>
                    <a:pt x="6494" y="6364"/>
                  </a:lnTo>
                  <a:close/>
                </a:path>
              </a:pathLst>
            </a:custGeom>
            <a:solidFill>
              <a:srgbClr val="00025B"/>
            </a:solidFill>
            <a:ln>
              <a:noFill/>
            </a:ln>
          </p:spPr>
          <p:txBody>
            <a:bodyPr lIns="91425" tIns="91425" rIns="91425" bIns="91425" anchor="ctr" anchorCtr="0">
              <a:noAutofit/>
            </a:bodyPr>
            <a:lstStyle/>
            <a:p>
              <a:pPr lvl="0">
                <a:spcBef>
                  <a:spcPts val="0"/>
                </a:spcBef>
                <a:buNone/>
              </a:pPr>
              <a:endParaRPr/>
            </a:p>
          </p:txBody>
        </p:sp>
        <p:sp>
          <p:nvSpPr>
            <p:cNvPr id="296" name="Shape 296"/>
            <p:cNvSpPr/>
            <p:nvPr/>
          </p:nvSpPr>
          <p:spPr>
            <a:xfrm>
              <a:off x="670750" y="430625"/>
              <a:ext cx="124050" cy="162325"/>
            </a:xfrm>
            <a:custGeom>
              <a:avLst/>
              <a:gdLst/>
              <a:ahLst/>
              <a:cxnLst/>
              <a:rect l="0" t="0" r="0" b="0"/>
              <a:pathLst>
                <a:path w="4962" h="6493" extrusionOk="0">
                  <a:moveTo>
                    <a:pt x="1164" y="1929"/>
                  </a:moveTo>
                  <a:lnTo>
                    <a:pt x="1225" y="1415"/>
                  </a:lnTo>
                  <a:lnTo>
                    <a:pt x="1286" y="900"/>
                  </a:lnTo>
                  <a:lnTo>
                    <a:pt x="1470" y="450"/>
                  </a:lnTo>
                  <a:lnTo>
                    <a:pt x="1654" y="0"/>
                  </a:lnTo>
                  <a:lnTo>
                    <a:pt x="980" y="515"/>
                  </a:lnTo>
                  <a:lnTo>
                    <a:pt x="490" y="1222"/>
                  </a:lnTo>
                  <a:lnTo>
                    <a:pt x="123" y="2057"/>
                  </a:lnTo>
                  <a:lnTo>
                    <a:pt x="0" y="3021"/>
                  </a:lnTo>
                  <a:lnTo>
                    <a:pt x="61" y="3728"/>
                  </a:lnTo>
                  <a:lnTo>
                    <a:pt x="245" y="4371"/>
                  </a:lnTo>
                  <a:lnTo>
                    <a:pt x="551" y="4950"/>
                  </a:lnTo>
                  <a:lnTo>
                    <a:pt x="980" y="5464"/>
                  </a:lnTo>
                  <a:lnTo>
                    <a:pt x="1470" y="5914"/>
                  </a:lnTo>
                  <a:lnTo>
                    <a:pt x="2021" y="6235"/>
                  </a:lnTo>
                  <a:lnTo>
                    <a:pt x="2695" y="6428"/>
                  </a:lnTo>
                  <a:lnTo>
                    <a:pt x="3369" y="6492"/>
                  </a:lnTo>
                  <a:lnTo>
                    <a:pt x="3798" y="6492"/>
                  </a:lnTo>
                  <a:lnTo>
                    <a:pt x="4165" y="6364"/>
                  </a:lnTo>
                  <a:lnTo>
                    <a:pt x="4594" y="6235"/>
                  </a:lnTo>
                  <a:lnTo>
                    <a:pt x="4962" y="6042"/>
                  </a:lnTo>
                  <a:lnTo>
                    <a:pt x="4227" y="5914"/>
                  </a:lnTo>
                  <a:lnTo>
                    <a:pt x="3492" y="5657"/>
                  </a:lnTo>
                  <a:lnTo>
                    <a:pt x="2818" y="5335"/>
                  </a:lnTo>
                  <a:lnTo>
                    <a:pt x="2266" y="4821"/>
                  </a:lnTo>
                  <a:lnTo>
                    <a:pt x="1838" y="4178"/>
                  </a:lnTo>
                  <a:lnTo>
                    <a:pt x="1470" y="3536"/>
                  </a:lnTo>
                  <a:lnTo>
                    <a:pt x="1225" y="2764"/>
                  </a:lnTo>
                  <a:lnTo>
                    <a:pt x="1164" y="1929"/>
                  </a:lnTo>
                  <a:close/>
                </a:path>
              </a:pathLst>
            </a:custGeom>
            <a:solidFill>
              <a:srgbClr val="BFE8FF"/>
            </a:solidFill>
            <a:ln>
              <a:noFill/>
            </a:ln>
          </p:spPr>
          <p:txBody>
            <a:bodyPr lIns="91425" tIns="91425" rIns="91425" bIns="91425" anchor="ctr" anchorCtr="0">
              <a:noAutofit/>
            </a:bodyPr>
            <a:lstStyle/>
            <a:p>
              <a:pPr lvl="0">
                <a:spcBef>
                  <a:spcPts val="0"/>
                </a:spcBef>
                <a:buNone/>
              </a:pPr>
              <a:endParaRPr/>
            </a:p>
          </p:txBody>
        </p:sp>
        <p:sp>
          <p:nvSpPr>
            <p:cNvPr id="297" name="Shape 297"/>
            <p:cNvSpPr/>
            <p:nvPr/>
          </p:nvSpPr>
          <p:spPr>
            <a:xfrm>
              <a:off x="699825" y="419375"/>
              <a:ext cx="116425" cy="162325"/>
            </a:xfrm>
            <a:custGeom>
              <a:avLst/>
              <a:gdLst/>
              <a:ahLst/>
              <a:cxnLst/>
              <a:rect l="0" t="0" r="0" b="0"/>
              <a:pathLst>
                <a:path w="4657" h="6493" extrusionOk="0">
                  <a:moveTo>
                    <a:pt x="613" y="2379"/>
                  </a:moveTo>
                  <a:lnTo>
                    <a:pt x="675" y="1736"/>
                  </a:lnTo>
                  <a:lnTo>
                    <a:pt x="858" y="1093"/>
                  </a:lnTo>
                  <a:lnTo>
                    <a:pt x="1103" y="515"/>
                  </a:lnTo>
                  <a:lnTo>
                    <a:pt x="1471" y="1"/>
                  </a:lnTo>
                  <a:lnTo>
                    <a:pt x="1226" y="65"/>
                  </a:lnTo>
                  <a:lnTo>
                    <a:pt x="981" y="193"/>
                  </a:lnTo>
                  <a:lnTo>
                    <a:pt x="736" y="322"/>
                  </a:lnTo>
                  <a:lnTo>
                    <a:pt x="491" y="450"/>
                  </a:lnTo>
                  <a:lnTo>
                    <a:pt x="307" y="900"/>
                  </a:lnTo>
                  <a:lnTo>
                    <a:pt x="123" y="1350"/>
                  </a:lnTo>
                  <a:lnTo>
                    <a:pt x="62" y="1865"/>
                  </a:lnTo>
                  <a:lnTo>
                    <a:pt x="1" y="2379"/>
                  </a:lnTo>
                  <a:lnTo>
                    <a:pt x="62" y="3214"/>
                  </a:lnTo>
                  <a:lnTo>
                    <a:pt x="307" y="3986"/>
                  </a:lnTo>
                  <a:lnTo>
                    <a:pt x="675" y="4628"/>
                  </a:lnTo>
                  <a:lnTo>
                    <a:pt x="1103" y="5271"/>
                  </a:lnTo>
                  <a:lnTo>
                    <a:pt x="1655" y="5785"/>
                  </a:lnTo>
                  <a:lnTo>
                    <a:pt x="2329" y="6107"/>
                  </a:lnTo>
                  <a:lnTo>
                    <a:pt x="3064" y="6364"/>
                  </a:lnTo>
                  <a:lnTo>
                    <a:pt x="3799" y="6492"/>
                  </a:lnTo>
                  <a:lnTo>
                    <a:pt x="4044" y="6364"/>
                  </a:lnTo>
                  <a:lnTo>
                    <a:pt x="4228" y="6171"/>
                  </a:lnTo>
                  <a:lnTo>
                    <a:pt x="4473" y="6042"/>
                  </a:lnTo>
                  <a:lnTo>
                    <a:pt x="4656" y="5850"/>
                  </a:lnTo>
                  <a:lnTo>
                    <a:pt x="4473" y="5850"/>
                  </a:lnTo>
                  <a:lnTo>
                    <a:pt x="4289" y="5850"/>
                  </a:lnTo>
                  <a:lnTo>
                    <a:pt x="4105" y="5914"/>
                  </a:lnTo>
                  <a:lnTo>
                    <a:pt x="3982" y="5914"/>
                  </a:lnTo>
                  <a:lnTo>
                    <a:pt x="3309" y="5850"/>
                  </a:lnTo>
                  <a:lnTo>
                    <a:pt x="2635" y="5657"/>
                  </a:lnTo>
                  <a:lnTo>
                    <a:pt x="2084" y="5335"/>
                  </a:lnTo>
                  <a:lnTo>
                    <a:pt x="1594" y="4885"/>
                  </a:lnTo>
                  <a:lnTo>
                    <a:pt x="1165" y="4371"/>
                  </a:lnTo>
                  <a:lnTo>
                    <a:pt x="858" y="3728"/>
                  </a:lnTo>
                  <a:lnTo>
                    <a:pt x="675" y="3086"/>
                  </a:lnTo>
                  <a:lnTo>
                    <a:pt x="613" y="2379"/>
                  </a:lnTo>
                  <a:close/>
                </a:path>
              </a:pathLst>
            </a:custGeom>
            <a:solidFill>
              <a:srgbClr val="00025B"/>
            </a:solidFill>
            <a:ln>
              <a:noFill/>
            </a:ln>
          </p:spPr>
          <p:txBody>
            <a:bodyPr lIns="91425" tIns="91425" rIns="91425" bIns="91425" anchor="ctr" anchorCtr="0">
              <a:noAutofit/>
            </a:bodyPr>
            <a:lstStyle/>
            <a:p>
              <a:pPr lvl="0">
                <a:spcBef>
                  <a:spcPts val="0"/>
                </a:spcBef>
                <a:buNone/>
              </a:pPr>
              <a:endParaRPr/>
            </a:p>
          </p:txBody>
        </p:sp>
        <p:sp>
          <p:nvSpPr>
            <p:cNvPr id="298" name="Shape 298"/>
            <p:cNvSpPr/>
            <p:nvPr/>
          </p:nvSpPr>
          <p:spPr>
            <a:xfrm>
              <a:off x="715150" y="419375"/>
              <a:ext cx="102625" cy="147850"/>
            </a:xfrm>
            <a:custGeom>
              <a:avLst/>
              <a:gdLst/>
              <a:ahLst/>
              <a:cxnLst/>
              <a:rect l="0" t="0" r="0" b="0"/>
              <a:pathLst>
                <a:path w="4105" h="5914" extrusionOk="0">
                  <a:moveTo>
                    <a:pt x="797" y="1672"/>
                  </a:moveTo>
                  <a:lnTo>
                    <a:pt x="797" y="1222"/>
                  </a:lnTo>
                  <a:lnTo>
                    <a:pt x="919" y="772"/>
                  </a:lnTo>
                  <a:lnTo>
                    <a:pt x="981" y="386"/>
                  </a:lnTo>
                  <a:lnTo>
                    <a:pt x="1164" y="1"/>
                  </a:lnTo>
                  <a:lnTo>
                    <a:pt x="1103" y="1"/>
                  </a:lnTo>
                  <a:lnTo>
                    <a:pt x="1042" y="1"/>
                  </a:lnTo>
                  <a:lnTo>
                    <a:pt x="919" y="1"/>
                  </a:lnTo>
                  <a:lnTo>
                    <a:pt x="858" y="1"/>
                  </a:lnTo>
                  <a:lnTo>
                    <a:pt x="490" y="515"/>
                  </a:lnTo>
                  <a:lnTo>
                    <a:pt x="245" y="1093"/>
                  </a:lnTo>
                  <a:lnTo>
                    <a:pt x="62" y="1736"/>
                  </a:lnTo>
                  <a:lnTo>
                    <a:pt x="0" y="2379"/>
                  </a:lnTo>
                  <a:lnTo>
                    <a:pt x="62" y="3086"/>
                  </a:lnTo>
                  <a:lnTo>
                    <a:pt x="245" y="3728"/>
                  </a:lnTo>
                  <a:lnTo>
                    <a:pt x="552" y="4371"/>
                  </a:lnTo>
                  <a:lnTo>
                    <a:pt x="981" y="4885"/>
                  </a:lnTo>
                  <a:lnTo>
                    <a:pt x="1471" y="5335"/>
                  </a:lnTo>
                  <a:lnTo>
                    <a:pt x="2022" y="5657"/>
                  </a:lnTo>
                  <a:lnTo>
                    <a:pt x="2696" y="5850"/>
                  </a:lnTo>
                  <a:lnTo>
                    <a:pt x="3369" y="5914"/>
                  </a:lnTo>
                  <a:lnTo>
                    <a:pt x="3492" y="5914"/>
                  </a:lnTo>
                  <a:lnTo>
                    <a:pt x="3676" y="5850"/>
                  </a:lnTo>
                  <a:lnTo>
                    <a:pt x="3860" y="5850"/>
                  </a:lnTo>
                  <a:lnTo>
                    <a:pt x="4043" y="5850"/>
                  </a:lnTo>
                  <a:lnTo>
                    <a:pt x="4043" y="5785"/>
                  </a:lnTo>
                  <a:lnTo>
                    <a:pt x="4105" y="5785"/>
                  </a:lnTo>
                  <a:lnTo>
                    <a:pt x="4105" y="5785"/>
                  </a:lnTo>
                  <a:lnTo>
                    <a:pt x="4105" y="5721"/>
                  </a:lnTo>
                  <a:lnTo>
                    <a:pt x="3431" y="5528"/>
                  </a:lnTo>
                  <a:lnTo>
                    <a:pt x="2818" y="5271"/>
                  </a:lnTo>
                  <a:lnTo>
                    <a:pt x="2267" y="4821"/>
                  </a:lnTo>
                  <a:lnTo>
                    <a:pt x="1777" y="4371"/>
                  </a:lnTo>
                  <a:lnTo>
                    <a:pt x="1348" y="3793"/>
                  </a:lnTo>
                  <a:lnTo>
                    <a:pt x="1042" y="3150"/>
                  </a:lnTo>
                  <a:lnTo>
                    <a:pt x="858" y="2443"/>
                  </a:lnTo>
                  <a:lnTo>
                    <a:pt x="797" y="1672"/>
                  </a:lnTo>
                  <a:close/>
                </a:path>
              </a:pathLst>
            </a:custGeom>
            <a:solidFill>
              <a:srgbClr val="BFE8FF"/>
            </a:solidFill>
            <a:ln>
              <a:noFill/>
            </a:ln>
          </p:spPr>
          <p:txBody>
            <a:bodyPr lIns="91425" tIns="91425" rIns="91425" bIns="91425" anchor="ctr" anchorCtr="0">
              <a:noAutofit/>
            </a:bodyPr>
            <a:lstStyle/>
            <a:p>
              <a:pPr lvl="0">
                <a:spcBef>
                  <a:spcPts val="0"/>
                </a:spcBef>
                <a:buNone/>
              </a:pPr>
              <a:endParaRPr/>
            </a:p>
          </p:txBody>
        </p:sp>
        <p:sp>
          <p:nvSpPr>
            <p:cNvPr id="299" name="Shape 299"/>
            <p:cNvSpPr/>
            <p:nvPr/>
          </p:nvSpPr>
          <p:spPr>
            <a:xfrm>
              <a:off x="744250" y="401700"/>
              <a:ext cx="26050" cy="17700"/>
            </a:xfrm>
            <a:custGeom>
              <a:avLst/>
              <a:gdLst/>
              <a:ahLst/>
              <a:cxnLst/>
              <a:rect l="0" t="0" r="0" b="0"/>
              <a:pathLst>
                <a:path w="1042" h="708" extrusionOk="0">
                  <a:moveTo>
                    <a:pt x="429" y="643"/>
                  </a:moveTo>
                  <a:lnTo>
                    <a:pt x="490" y="643"/>
                  </a:lnTo>
                  <a:lnTo>
                    <a:pt x="552" y="643"/>
                  </a:lnTo>
                  <a:lnTo>
                    <a:pt x="613" y="643"/>
                  </a:lnTo>
                  <a:lnTo>
                    <a:pt x="674" y="643"/>
                  </a:lnTo>
                  <a:lnTo>
                    <a:pt x="797" y="515"/>
                  </a:lnTo>
                  <a:lnTo>
                    <a:pt x="858" y="322"/>
                  </a:lnTo>
                  <a:lnTo>
                    <a:pt x="980" y="193"/>
                  </a:lnTo>
                  <a:lnTo>
                    <a:pt x="1042" y="65"/>
                  </a:lnTo>
                  <a:lnTo>
                    <a:pt x="919" y="65"/>
                  </a:lnTo>
                  <a:lnTo>
                    <a:pt x="735" y="1"/>
                  </a:lnTo>
                  <a:lnTo>
                    <a:pt x="552" y="1"/>
                  </a:lnTo>
                  <a:lnTo>
                    <a:pt x="429" y="1"/>
                  </a:lnTo>
                  <a:lnTo>
                    <a:pt x="368" y="1"/>
                  </a:lnTo>
                  <a:lnTo>
                    <a:pt x="368" y="1"/>
                  </a:lnTo>
                  <a:lnTo>
                    <a:pt x="368" y="65"/>
                  </a:lnTo>
                  <a:lnTo>
                    <a:pt x="307" y="65"/>
                  </a:lnTo>
                  <a:lnTo>
                    <a:pt x="245" y="193"/>
                  </a:lnTo>
                  <a:lnTo>
                    <a:pt x="123" y="386"/>
                  </a:lnTo>
                  <a:lnTo>
                    <a:pt x="62" y="515"/>
                  </a:lnTo>
                  <a:lnTo>
                    <a:pt x="0" y="708"/>
                  </a:lnTo>
                  <a:lnTo>
                    <a:pt x="123" y="643"/>
                  </a:lnTo>
                  <a:lnTo>
                    <a:pt x="184" y="643"/>
                  </a:lnTo>
                  <a:lnTo>
                    <a:pt x="307" y="643"/>
                  </a:lnTo>
                  <a:lnTo>
                    <a:pt x="429" y="643"/>
                  </a:lnTo>
                  <a:close/>
                </a:path>
              </a:pathLst>
            </a:custGeom>
            <a:solidFill>
              <a:srgbClr val="00025B"/>
            </a:solidFill>
            <a:ln>
              <a:noFill/>
            </a:ln>
          </p:spPr>
          <p:txBody>
            <a:bodyPr lIns="91425" tIns="91425" rIns="91425" bIns="91425" anchor="ctr" anchorCtr="0">
              <a:noAutofit/>
            </a:bodyPr>
            <a:lstStyle/>
            <a:p>
              <a:pPr lvl="0">
                <a:spcBef>
                  <a:spcPts val="0"/>
                </a:spcBef>
                <a:buNone/>
              </a:pPr>
              <a:endParaRPr/>
            </a:p>
          </p:txBody>
        </p:sp>
        <p:sp>
          <p:nvSpPr>
            <p:cNvPr id="300" name="Shape 300"/>
            <p:cNvSpPr/>
            <p:nvPr/>
          </p:nvSpPr>
          <p:spPr>
            <a:xfrm>
              <a:off x="817750" y="547925"/>
              <a:ext cx="26050" cy="16100"/>
            </a:xfrm>
            <a:custGeom>
              <a:avLst/>
              <a:gdLst/>
              <a:ahLst/>
              <a:cxnLst/>
              <a:rect l="0" t="0" r="0" b="0"/>
              <a:pathLst>
                <a:path w="1042" h="644" extrusionOk="0">
                  <a:moveTo>
                    <a:pt x="674" y="1"/>
                  </a:moveTo>
                  <a:lnTo>
                    <a:pt x="613" y="1"/>
                  </a:lnTo>
                  <a:lnTo>
                    <a:pt x="552" y="1"/>
                  </a:lnTo>
                  <a:lnTo>
                    <a:pt x="429" y="1"/>
                  </a:lnTo>
                  <a:lnTo>
                    <a:pt x="368" y="1"/>
                  </a:lnTo>
                  <a:lnTo>
                    <a:pt x="307" y="129"/>
                  </a:lnTo>
                  <a:lnTo>
                    <a:pt x="184" y="258"/>
                  </a:lnTo>
                  <a:lnTo>
                    <a:pt x="123" y="450"/>
                  </a:lnTo>
                  <a:lnTo>
                    <a:pt x="1" y="579"/>
                  </a:lnTo>
                  <a:lnTo>
                    <a:pt x="184" y="643"/>
                  </a:lnTo>
                  <a:lnTo>
                    <a:pt x="368" y="643"/>
                  </a:lnTo>
                  <a:lnTo>
                    <a:pt x="491" y="643"/>
                  </a:lnTo>
                  <a:lnTo>
                    <a:pt x="674" y="643"/>
                  </a:lnTo>
                  <a:lnTo>
                    <a:pt x="674" y="643"/>
                  </a:lnTo>
                  <a:lnTo>
                    <a:pt x="674" y="643"/>
                  </a:lnTo>
                  <a:lnTo>
                    <a:pt x="674" y="643"/>
                  </a:lnTo>
                  <a:lnTo>
                    <a:pt x="736" y="643"/>
                  </a:lnTo>
                  <a:lnTo>
                    <a:pt x="797" y="515"/>
                  </a:lnTo>
                  <a:lnTo>
                    <a:pt x="919" y="322"/>
                  </a:lnTo>
                  <a:lnTo>
                    <a:pt x="981" y="129"/>
                  </a:lnTo>
                  <a:lnTo>
                    <a:pt x="1042" y="1"/>
                  </a:lnTo>
                  <a:lnTo>
                    <a:pt x="981" y="1"/>
                  </a:lnTo>
                  <a:lnTo>
                    <a:pt x="858" y="1"/>
                  </a:lnTo>
                  <a:lnTo>
                    <a:pt x="797" y="1"/>
                  </a:lnTo>
                  <a:lnTo>
                    <a:pt x="674" y="1"/>
                  </a:lnTo>
                  <a:close/>
                </a:path>
              </a:pathLst>
            </a:custGeom>
            <a:solidFill>
              <a:srgbClr val="00025B"/>
            </a:solidFill>
            <a:ln>
              <a:noFill/>
            </a:ln>
          </p:spPr>
          <p:txBody>
            <a:bodyPr lIns="91425" tIns="91425" rIns="91425" bIns="91425" anchor="ctr" anchorCtr="0">
              <a:noAutofit/>
            </a:bodyPr>
            <a:lstStyle/>
            <a:p>
              <a:pPr lvl="0">
                <a:spcBef>
                  <a:spcPts val="0"/>
                </a:spcBef>
                <a:buNone/>
              </a:pPr>
              <a:endParaRPr/>
            </a:p>
          </p:txBody>
        </p:sp>
        <p:sp>
          <p:nvSpPr>
            <p:cNvPr id="301" name="Shape 301"/>
            <p:cNvSpPr/>
            <p:nvPr/>
          </p:nvSpPr>
          <p:spPr>
            <a:xfrm>
              <a:off x="735050" y="417775"/>
              <a:ext cx="91925" cy="144625"/>
            </a:xfrm>
            <a:custGeom>
              <a:avLst/>
              <a:gdLst/>
              <a:ahLst/>
              <a:cxnLst/>
              <a:rect l="0" t="0" r="0" b="0"/>
              <a:pathLst>
                <a:path w="3677" h="5785" extrusionOk="0">
                  <a:moveTo>
                    <a:pt x="613" y="1736"/>
                  </a:moveTo>
                  <a:lnTo>
                    <a:pt x="613" y="1286"/>
                  </a:lnTo>
                  <a:lnTo>
                    <a:pt x="736" y="836"/>
                  </a:lnTo>
                  <a:lnTo>
                    <a:pt x="858" y="386"/>
                  </a:lnTo>
                  <a:lnTo>
                    <a:pt x="1042" y="0"/>
                  </a:lnTo>
                  <a:lnTo>
                    <a:pt x="981" y="0"/>
                  </a:lnTo>
                  <a:lnTo>
                    <a:pt x="920" y="0"/>
                  </a:lnTo>
                  <a:lnTo>
                    <a:pt x="858" y="0"/>
                  </a:lnTo>
                  <a:lnTo>
                    <a:pt x="797" y="0"/>
                  </a:lnTo>
                  <a:lnTo>
                    <a:pt x="675" y="0"/>
                  </a:lnTo>
                  <a:lnTo>
                    <a:pt x="552" y="0"/>
                  </a:lnTo>
                  <a:lnTo>
                    <a:pt x="491" y="0"/>
                  </a:lnTo>
                  <a:lnTo>
                    <a:pt x="368" y="65"/>
                  </a:lnTo>
                  <a:lnTo>
                    <a:pt x="185" y="450"/>
                  </a:lnTo>
                  <a:lnTo>
                    <a:pt x="123" y="836"/>
                  </a:lnTo>
                  <a:lnTo>
                    <a:pt x="1" y="1286"/>
                  </a:lnTo>
                  <a:lnTo>
                    <a:pt x="1" y="1736"/>
                  </a:lnTo>
                  <a:lnTo>
                    <a:pt x="62" y="2507"/>
                  </a:lnTo>
                  <a:lnTo>
                    <a:pt x="246" y="3214"/>
                  </a:lnTo>
                  <a:lnTo>
                    <a:pt x="552" y="3857"/>
                  </a:lnTo>
                  <a:lnTo>
                    <a:pt x="981" y="4435"/>
                  </a:lnTo>
                  <a:lnTo>
                    <a:pt x="1471" y="4885"/>
                  </a:lnTo>
                  <a:lnTo>
                    <a:pt x="2022" y="5335"/>
                  </a:lnTo>
                  <a:lnTo>
                    <a:pt x="2635" y="5592"/>
                  </a:lnTo>
                  <a:lnTo>
                    <a:pt x="3309" y="5785"/>
                  </a:lnTo>
                  <a:lnTo>
                    <a:pt x="3431" y="5656"/>
                  </a:lnTo>
                  <a:lnTo>
                    <a:pt x="3492" y="5464"/>
                  </a:lnTo>
                  <a:lnTo>
                    <a:pt x="3615" y="5335"/>
                  </a:lnTo>
                  <a:lnTo>
                    <a:pt x="3676" y="5207"/>
                  </a:lnTo>
                  <a:lnTo>
                    <a:pt x="3064" y="5078"/>
                  </a:lnTo>
                  <a:lnTo>
                    <a:pt x="2451" y="4885"/>
                  </a:lnTo>
                  <a:lnTo>
                    <a:pt x="1961" y="4499"/>
                  </a:lnTo>
                  <a:lnTo>
                    <a:pt x="1532" y="4114"/>
                  </a:lnTo>
                  <a:lnTo>
                    <a:pt x="1103" y="3600"/>
                  </a:lnTo>
                  <a:lnTo>
                    <a:pt x="858" y="3021"/>
                  </a:lnTo>
                  <a:lnTo>
                    <a:pt x="675" y="2378"/>
                  </a:lnTo>
                  <a:lnTo>
                    <a:pt x="613" y="1736"/>
                  </a:lnTo>
                  <a:close/>
                </a:path>
              </a:pathLst>
            </a:custGeom>
            <a:solidFill>
              <a:srgbClr val="00025B"/>
            </a:solidFill>
            <a:ln>
              <a:noFill/>
            </a:ln>
          </p:spPr>
          <p:txBody>
            <a:bodyPr lIns="91425" tIns="91425" rIns="91425" bIns="91425" anchor="ctr" anchorCtr="0">
              <a:noAutofit/>
            </a:bodyPr>
            <a:lstStyle/>
            <a:p>
              <a:pPr lvl="0">
                <a:spcBef>
                  <a:spcPts val="0"/>
                </a:spcBef>
                <a:buNone/>
              </a:pPr>
              <a:endParaRPr/>
            </a:p>
          </p:txBody>
        </p:sp>
        <p:sp>
          <p:nvSpPr>
            <p:cNvPr id="302" name="Shape 302"/>
            <p:cNvSpPr/>
            <p:nvPr/>
          </p:nvSpPr>
          <p:spPr>
            <a:xfrm>
              <a:off x="826950" y="527025"/>
              <a:ext cx="22975" cy="20925"/>
            </a:xfrm>
            <a:custGeom>
              <a:avLst/>
              <a:gdLst/>
              <a:ahLst/>
              <a:cxnLst/>
              <a:rect l="0" t="0" r="0" b="0"/>
              <a:pathLst>
                <a:path w="919" h="837" extrusionOk="0">
                  <a:moveTo>
                    <a:pt x="368" y="1"/>
                  </a:moveTo>
                  <a:lnTo>
                    <a:pt x="306" y="194"/>
                  </a:lnTo>
                  <a:lnTo>
                    <a:pt x="184" y="387"/>
                  </a:lnTo>
                  <a:lnTo>
                    <a:pt x="123" y="644"/>
                  </a:lnTo>
                  <a:lnTo>
                    <a:pt x="0" y="837"/>
                  </a:lnTo>
                  <a:lnTo>
                    <a:pt x="61" y="837"/>
                  </a:lnTo>
                  <a:lnTo>
                    <a:pt x="184" y="837"/>
                  </a:lnTo>
                  <a:lnTo>
                    <a:pt x="245" y="837"/>
                  </a:lnTo>
                  <a:lnTo>
                    <a:pt x="306" y="837"/>
                  </a:lnTo>
                  <a:lnTo>
                    <a:pt x="429" y="837"/>
                  </a:lnTo>
                  <a:lnTo>
                    <a:pt x="490" y="837"/>
                  </a:lnTo>
                  <a:lnTo>
                    <a:pt x="613" y="837"/>
                  </a:lnTo>
                  <a:lnTo>
                    <a:pt x="674" y="837"/>
                  </a:lnTo>
                  <a:lnTo>
                    <a:pt x="735" y="708"/>
                  </a:lnTo>
                  <a:lnTo>
                    <a:pt x="796" y="515"/>
                  </a:lnTo>
                  <a:lnTo>
                    <a:pt x="858" y="387"/>
                  </a:lnTo>
                  <a:lnTo>
                    <a:pt x="919" y="194"/>
                  </a:lnTo>
                  <a:lnTo>
                    <a:pt x="735" y="129"/>
                  </a:lnTo>
                  <a:lnTo>
                    <a:pt x="613" y="65"/>
                  </a:lnTo>
                  <a:lnTo>
                    <a:pt x="490" y="65"/>
                  </a:lnTo>
                  <a:lnTo>
                    <a:pt x="368" y="1"/>
                  </a:lnTo>
                  <a:close/>
                </a:path>
              </a:pathLst>
            </a:custGeom>
            <a:solidFill>
              <a:srgbClr val="BFE8FF"/>
            </a:solidFill>
            <a:ln>
              <a:noFill/>
            </a:ln>
          </p:spPr>
          <p:txBody>
            <a:bodyPr lIns="91425" tIns="91425" rIns="91425" bIns="91425" anchor="ctr" anchorCtr="0">
              <a:noAutofit/>
            </a:bodyPr>
            <a:lstStyle/>
            <a:p>
              <a:pPr lvl="0">
                <a:spcBef>
                  <a:spcPts val="0"/>
                </a:spcBef>
                <a:buNone/>
              </a:pPr>
              <a:endParaRPr/>
            </a:p>
          </p:txBody>
        </p:sp>
        <p:sp>
          <p:nvSpPr>
            <p:cNvPr id="303" name="Shape 303"/>
            <p:cNvSpPr/>
            <p:nvPr/>
          </p:nvSpPr>
          <p:spPr>
            <a:xfrm>
              <a:off x="761100" y="403300"/>
              <a:ext cx="22975" cy="19325"/>
            </a:xfrm>
            <a:custGeom>
              <a:avLst/>
              <a:gdLst/>
              <a:ahLst/>
              <a:cxnLst/>
              <a:rect l="0" t="0" r="0" b="0"/>
              <a:pathLst>
                <a:path w="919" h="773" extrusionOk="0">
                  <a:moveTo>
                    <a:pt x="796" y="772"/>
                  </a:moveTo>
                  <a:lnTo>
                    <a:pt x="796" y="644"/>
                  </a:lnTo>
                  <a:lnTo>
                    <a:pt x="858" y="451"/>
                  </a:lnTo>
                  <a:lnTo>
                    <a:pt x="858" y="258"/>
                  </a:lnTo>
                  <a:lnTo>
                    <a:pt x="919" y="129"/>
                  </a:lnTo>
                  <a:lnTo>
                    <a:pt x="796" y="129"/>
                  </a:lnTo>
                  <a:lnTo>
                    <a:pt x="674" y="65"/>
                  </a:lnTo>
                  <a:lnTo>
                    <a:pt x="490" y="65"/>
                  </a:lnTo>
                  <a:lnTo>
                    <a:pt x="368" y="1"/>
                  </a:lnTo>
                  <a:lnTo>
                    <a:pt x="306" y="129"/>
                  </a:lnTo>
                  <a:lnTo>
                    <a:pt x="184" y="258"/>
                  </a:lnTo>
                  <a:lnTo>
                    <a:pt x="123" y="451"/>
                  </a:lnTo>
                  <a:lnTo>
                    <a:pt x="0" y="579"/>
                  </a:lnTo>
                  <a:lnTo>
                    <a:pt x="184" y="644"/>
                  </a:lnTo>
                  <a:lnTo>
                    <a:pt x="429" y="644"/>
                  </a:lnTo>
                  <a:lnTo>
                    <a:pt x="613" y="708"/>
                  </a:lnTo>
                  <a:lnTo>
                    <a:pt x="796" y="772"/>
                  </a:lnTo>
                  <a:close/>
                </a:path>
              </a:pathLst>
            </a:custGeom>
            <a:solidFill>
              <a:srgbClr val="BFE8FF"/>
            </a:solidFill>
            <a:ln>
              <a:noFill/>
            </a:ln>
          </p:spPr>
          <p:txBody>
            <a:bodyPr lIns="91425" tIns="91425" rIns="91425" bIns="91425" anchor="ctr" anchorCtr="0">
              <a:noAutofit/>
            </a:bodyPr>
            <a:lstStyle/>
            <a:p>
              <a:pPr lvl="0">
                <a:spcBef>
                  <a:spcPts val="0"/>
                </a:spcBef>
                <a:buNone/>
              </a:pPr>
              <a:endParaRPr/>
            </a:p>
          </p:txBody>
        </p:sp>
        <p:sp>
          <p:nvSpPr>
            <p:cNvPr id="304" name="Shape 304"/>
            <p:cNvSpPr/>
            <p:nvPr/>
          </p:nvSpPr>
          <p:spPr>
            <a:xfrm>
              <a:off x="750375" y="417775"/>
              <a:ext cx="85775" cy="130175"/>
            </a:xfrm>
            <a:custGeom>
              <a:avLst/>
              <a:gdLst/>
              <a:ahLst/>
              <a:cxnLst/>
              <a:rect l="0" t="0" r="0" b="0"/>
              <a:pathLst>
                <a:path w="3431" h="5207" extrusionOk="0">
                  <a:moveTo>
                    <a:pt x="1164" y="643"/>
                  </a:moveTo>
                  <a:lnTo>
                    <a:pt x="1164" y="514"/>
                  </a:lnTo>
                  <a:lnTo>
                    <a:pt x="1225" y="386"/>
                  </a:lnTo>
                  <a:lnTo>
                    <a:pt x="1225" y="322"/>
                  </a:lnTo>
                  <a:lnTo>
                    <a:pt x="1225" y="193"/>
                  </a:lnTo>
                  <a:lnTo>
                    <a:pt x="1042" y="129"/>
                  </a:lnTo>
                  <a:lnTo>
                    <a:pt x="858" y="65"/>
                  </a:lnTo>
                  <a:lnTo>
                    <a:pt x="613" y="65"/>
                  </a:lnTo>
                  <a:lnTo>
                    <a:pt x="429" y="0"/>
                  </a:lnTo>
                  <a:lnTo>
                    <a:pt x="245" y="386"/>
                  </a:lnTo>
                  <a:lnTo>
                    <a:pt x="123" y="836"/>
                  </a:lnTo>
                  <a:lnTo>
                    <a:pt x="0" y="1286"/>
                  </a:lnTo>
                  <a:lnTo>
                    <a:pt x="0" y="1736"/>
                  </a:lnTo>
                  <a:lnTo>
                    <a:pt x="62" y="2378"/>
                  </a:lnTo>
                  <a:lnTo>
                    <a:pt x="245" y="3021"/>
                  </a:lnTo>
                  <a:lnTo>
                    <a:pt x="490" y="3600"/>
                  </a:lnTo>
                  <a:lnTo>
                    <a:pt x="919" y="4114"/>
                  </a:lnTo>
                  <a:lnTo>
                    <a:pt x="1348" y="4499"/>
                  </a:lnTo>
                  <a:lnTo>
                    <a:pt x="1838" y="4885"/>
                  </a:lnTo>
                  <a:lnTo>
                    <a:pt x="2451" y="5078"/>
                  </a:lnTo>
                  <a:lnTo>
                    <a:pt x="3063" y="5207"/>
                  </a:lnTo>
                  <a:lnTo>
                    <a:pt x="3186" y="5014"/>
                  </a:lnTo>
                  <a:lnTo>
                    <a:pt x="3247" y="4757"/>
                  </a:lnTo>
                  <a:lnTo>
                    <a:pt x="3369" y="4564"/>
                  </a:lnTo>
                  <a:lnTo>
                    <a:pt x="3431" y="4371"/>
                  </a:lnTo>
                  <a:lnTo>
                    <a:pt x="2941" y="4050"/>
                  </a:lnTo>
                  <a:lnTo>
                    <a:pt x="2512" y="3728"/>
                  </a:lnTo>
                  <a:lnTo>
                    <a:pt x="2144" y="3278"/>
                  </a:lnTo>
                  <a:lnTo>
                    <a:pt x="1777" y="2828"/>
                  </a:lnTo>
                  <a:lnTo>
                    <a:pt x="1532" y="2314"/>
                  </a:lnTo>
                  <a:lnTo>
                    <a:pt x="1348" y="1800"/>
                  </a:lnTo>
                  <a:lnTo>
                    <a:pt x="1225" y="1222"/>
                  </a:lnTo>
                  <a:lnTo>
                    <a:pt x="1164" y="643"/>
                  </a:lnTo>
                  <a:close/>
                </a:path>
              </a:pathLst>
            </a:custGeom>
            <a:solidFill>
              <a:srgbClr val="BFE8FF"/>
            </a:solidFill>
            <a:ln>
              <a:noFill/>
            </a:ln>
          </p:spPr>
          <p:txBody>
            <a:bodyPr lIns="91425" tIns="91425" rIns="91425" bIns="91425" anchor="ctr" anchorCtr="0">
              <a:noAutofit/>
            </a:bodyPr>
            <a:lstStyle/>
            <a:p>
              <a:pPr lvl="0">
                <a:spcBef>
                  <a:spcPts val="0"/>
                </a:spcBef>
                <a:buNone/>
              </a:pPr>
              <a:endParaRPr/>
            </a:p>
          </p:txBody>
        </p:sp>
        <p:sp>
          <p:nvSpPr>
            <p:cNvPr id="305" name="Shape 305"/>
            <p:cNvSpPr/>
            <p:nvPr/>
          </p:nvSpPr>
          <p:spPr>
            <a:xfrm>
              <a:off x="836125" y="510975"/>
              <a:ext cx="15350" cy="20900"/>
            </a:xfrm>
            <a:custGeom>
              <a:avLst/>
              <a:gdLst/>
              <a:ahLst/>
              <a:cxnLst/>
              <a:rect l="0" t="0" r="0" b="0"/>
              <a:pathLst>
                <a:path w="614" h="836" extrusionOk="0">
                  <a:moveTo>
                    <a:pt x="1" y="643"/>
                  </a:moveTo>
                  <a:lnTo>
                    <a:pt x="123" y="707"/>
                  </a:lnTo>
                  <a:lnTo>
                    <a:pt x="246" y="707"/>
                  </a:lnTo>
                  <a:lnTo>
                    <a:pt x="368" y="771"/>
                  </a:lnTo>
                  <a:lnTo>
                    <a:pt x="552" y="836"/>
                  </a:lnTo>
                  <a:lnTo>
                    <a:pt x="552" y="707"/>
                  </a:lnTo>
                  <a:lnTo>
                    <a:pt x="613" y="514"/>
                  </a:lnTo>
                  <a:lnTo>
                    <a:pt x="613" y="386"/>
                  </a:lnTo>
                  <a:lnTo>
                    <a:pt x="613" y="257"/>
                  </a:lnTo>
                  <a:lnTo>
                    <a:pt x="491" y="193"/>
                  </a:lnTo>
                  <a:lnTo>
                    <a:pt x="368" y="129"/>
                  </a:lnTo>
                  <a:lnTo>
                    <a:pt x="184" y="64"/>
                  </a:lnTo>
                  <a:lnTo>
                    <a:pt x="62" y="0"/>
                  </a:lnTo>
                  <a:lnTo>
                    <a:pt x="62" y="129"/>
                  </a:lnTo>
                  <a:lnTo>
                    <a:pt x="62" y="322"/>
                  </a:lnTo>
                  <a:lnTo>
                    <a:pt x="1" y="450"/>
                  </a:lnTo>
                  <a:lnTo>
                    <a:pt x="1" y="643"/>
                  </a:lnTo>
                  <a:close/>
                </a:path>
              </a:pathLst>
            </a:custGeom>
            <a:solidFill>
              <a:srgbClr val="00025B"/>
            </a:solidFill>
            <a:ln>
              <a:noFill/>
            </a:ln>
          </p:spPr>
          <p:txBody>
            <a:bodyPr lIns="91425" tIns="91425" rIns="91425" bIns="91425" anchor="ctr" anchorCtr="0">
              <a:noAutofit/>
            </a:bodyPr>
            <a:lstStyle/>
            <a:p>
              <a:pPr lvl="0">
                <a:spcBef>
                  <a:spcPts val="0"/>
                </a:spcBef>
                <a:buNone/>
              </a:pPr>
              <a:endParaRPr/>
            </a:p>
          </p:txBody>
        </p:sp>
        <p:sp>
          <p:nvSpPr>
            <p:cNvPr id="306" name="Shape 306"/>
            <p:cNvSpPr/>
            <p:nvPr/>
          </p:nvSpPr>
          <p:spPr>
            <a:xfrm>
              <a:off x="781000" y="406525"/>
              <a:ext cx="16875" cy="22525"/>
            </a:xfrm>
            <a:custGeom>
              <a:avLst/>
              <a:gdLst/>
              <a:ahLst/>
              <a:cxnLst/>
              <a:rect l="0" t="0" r="0" b="0"/>
              <a:pathLst>
                <a:path w="675" h="901" extrusionOk="0">
                  <a:moveTo>
                    <a:pt x="674" y="257"/>
                  </a:moveTo>
                  <a:lnTo>
                    <a:pt x="552" y="193"/>
                  </a:lnTo>
                  <a:lnTo>
                    <a:pt x="429" y="129"/>
                  </a:lnTo>
                  <a:lnTo>
                    <a:pt x="245" y="65"/>
                  </a:lnTo>
                  <a:lnTo>
                    <a:pt x="123" y="0"/>
                  </a:lnTo>
                  <a:lnTo>
                    <a:pt x="62" y="129"/>
                  </a:lnTo>
                  <a:lnTo>
                    <a:pt x="62" y="322"/>
                  </a:lnTo>
                  <a:lnTo>
                    <a:pt x="0" y="515"/>
                  </a:lnTo>
                  <a:lnTo>
                    <a:pt x="0" y="643"/>
                  </a:lnTo>
                  <a:lnTo>
                    <a:pt x="123" y="707"/>
                  </a:lnTo>
                  <a:lnTo>
                    <a:pt x="307" y="772"/>
                  </a:lnTo>
                  <a:lnTo>
                    <a:pt x="429" y="836"/>
                  </a:lnTo>
                  <a:lnTo>
                    <a:pt x="552" y="900"/>
                  </a:lnTo>
                  <a:lnTo>
                    <a:pt x="552" y="772"/>
                  </a:lnTo>
                  <a:lnTo>
                    <a:pt x="613" y="579"/>
                  </a:lnTo>
                  <a:lnTo>
                    <a:pt x="613" y="386"/>
                  </a:lnTo>
                  <a:lnTo>
                    <a:pt x="674" y="257"/>
                  </a:lnTo>
                  <a:close/>
                </a:path>
              </a:pathLst>
            </a:custGeom>
            <a:solidFill>
              <a:srgbClr val="00025B"/>
            </a:solidFill>
            <a:ln>
              <a:noFill/>
            </a:ln>
          </p:spPr>
          <p:txBody>
            <a:bodyPr lIns="91425" tIns="91425" rIns="91425" bIns="91425" anchor="ctr" anchorCtr="0">
              <a:noAutofit/>
            </a:bodyPr>
            <a:lstStyle/>
            <a:p>
              <a:pPr lvl="0">
                <a:spcBef>
                  <a:spcPts val="0"/>
                </a:spcBef>
                <a:buNone/>
              </a:pPr>
              <a:endParaRPr/>
            </a:p>
          </p:txBody>
        </p:sp>
        <p:sp>
          <p:nvSpPr>
            <p:cNvPr id="307" name="Shape 307"/>
            <p:cNvSpPr/>
            <p:nvPr/>
          </p:nvSpPr>
          <p:spPr>
            <a:xfrm>
              <a:off x="779475" y="422600"/>
              <a:ext cx="58200" cy="104450"/>
            </a:xfrm>
            <a:custGeom>
              <a:avLst/>
              <a:gdLst/>
              <a:ahLst/>
              <a:cxnLst/>
              <a:rect l="0" t="0" r="0" b="0"/>
              <a:pathLst>
                <a:path w="2328" h="4178" extrusionOk="0">
                  <a:moveTo>
                    <a:pt x="2267" y="4178"/>
                  </a:moveTo>
                  <a:lnTo>
                    <a:pt x="2267" y="3985"/>
                  </a:lnTo>
                  <a:lnTo>
                    <a:pt x="2328" y="3857"/>
                  </a:lnTo>
                  <a:lnTo>
                    <a:pt x="2328" y="3664"/>
                  </a:lnTo>
                  <a:lnTo>
                    <a:pt x="2328" y="3535"/>
                  </a:lnTo>
                  <a:lnTo>
                    <a:pt x="1593" y="2957"/>
                  </a:lnTo>
                  <a:lnTo>
                    <a:pt x="1103" y="2250"/>
                  </a:lnTo>
                  <a:lnTo>
                    <a:pt x="735" y="1414"/>
                  </a:lnTo>
                  <a:lnTo>
                    <a:pt x="613" y="450"/>
                  </a:lnTo>
                  <a:lnTo>
                    <a:pt x="613" y="386"/>
                  </a:lnTo>
                  <a:lnTo>
                    <a:pt x="613" y="321"/>
                  </a:lnTo>
                  <a:lnTo>
                    <a:pt x="613" y="321"/>
                  </a:lnTo>
                  <a:lnTo>
                    <a:pt x="613" y="257"/>
                  </a:lnTo>
                  <a:lnTo>
                    <a:pt x="490" y="193"/>
                  </a:lnTo>
                  <a:lnTo>
                    <a:pt x="368" y="129"/>
                  </a:lnTo>
                  <a:lnTo>
                    <a:pt x="184" y="64"/>
                  </a:lnTo>
                  <a:lnTo>
                    <a:pt x="61" y="0"/>
                  </a:lnTo>
                  <a:lnTo>
                    <a:pt x="61" y="129"/>
                  </a:lnTo>
                  <a:lnTo>
                    <a:pt x="61" y="193"/>
                  </a:lnTo>
                  <a:lnTo>
                    <a:pt x="0" y="321"/>
                  </a:lnTo>
                  <a:lnTo>
                    <a:pt x="0" y="450"/>
                  </a:lnTo>
                  <a:lnTo>
                    <a:pt x="61" y="1029"/>
                  </a:lnTo>
                  <a:lnTo>
                    <a:pt x="184" y="1607"/>
                  </a:lnTo>
                  <a:lnTo>
                    <a:pt x="368" y="2121"/>
                  </a:lnTo>
                  <a:lnTo>
                    <a:pt x="613" y="2635"/>
                  </a:lnTo>
                  <a:lnTo>
                    <a:pt x="980" y="3085"/>
                  </a:lnTo>
                  <a:lnTo>
                    <a:pt x="1348" y="3535"/>
                  </a:lnTo>
                  <a:lnTo>
                    <a:pt x="1777" y="3857"/>
                  </a:lnTo>
                  <a:lnTo>
                    <a:pt x="2267" y="4178"/>
                  </a:lnTo>
                  <a:close/>
                </a:path>
              </a:pathLst>
            </a:custGeom>
            <a:solidFill>
              <a:srgbClr val="00025B"/>
            </a:solidFill>
            <a:ln>
              <a:noFill/>
            </a:ln>
          </p:spPr>
          <p:txBody>
            <a:bodyPr lIns="91425" tIns="91425" rIns="91425" bIns="91425" anchor="ctr" anchorCtr="0">
              <a:noAutofit/>
            </a:bodyPr>
            <a:lstStyle/>
            <a:p>
              <a:pPr lvl="0">
                <a:spcBef>
                  <a:spcPts val="0"/>
                </a:spcBef>
                <a:buNone/>
              </a:pPr>
              <a:endParaRPr/>
            </a:p>
          </p:txBody>
        </p:sp>
        <p:sp>
          <p:nvSpPr>
            <p:cNvPr id="308" name="Shape 308"/>
            <p:cNvSpPr/>
            <p:nvPr/>
          </p:nvSpPr>
          <p:spPr>
            <a:xfrm>
              <a:off x="791725" y="257075"/>
              <a:ext cx="30650" cy="30575"/>
            </a:xfrm>
            <a:custGeom>
              <a:avLst/>
              <a:gdLst/>
              <a:ahLst/>
              <a:cxnLst/>
              <a:rect l="0" t="0" r="0" b="0"/>
              <a:pathLst>
                <a:path w="1226" h="1223" extrusionOk="0">
                  <a:moveTo>
                    <a:pt x="1225" y="579"/>
                  </a:moveTo>
                  <a:lnTo>
                    <a:pt x="1164" y="836"/>
                  </a:lnTo>
                  <a:lnTo>
                    <a:pt x="1042" y="1029"/>
                  </a:lnTo>
                  <a:lnTo>
                    <a:pt x="858" y="1158"/>
                  </a:lnTo>
                  <a:lnTo>
                    <a:pt x="613" y="1222"/>
                  </a:lnTo>
                  <a:lnTo>
                    <a:pt x="368" y="1158"/>
                  </a:lnTo>
                  <a:lnTo>
                    <a:pt x="184" y="1029"/>
                  </a:lnTo>
                  <a:lnTo>
                    <a:pt x="61" y="836"/>
                  </a:lnTo>
                  <a:lnTo>
                    <a:pt x="0" y="579"/>
                  </a:lnTo>
                  <a:lnTo>
                    <a:pt x="61" y="322"/>
                  </a:lnTo>
                  <a:lnTo>
                    <a:pt x="184" y="194"/>
                  </a:lnTo>
                  <a:lnTo>
                    <a:pt x="368" y="65"/>
                  </a:lnTo>
                  <a:lnTo>
                    <a:pt x="613" y="1"/>
                  </a:lnTo>
                  <a:lnTo>
                    <a:pt x="858" y="65"/>
                  </a:lnTo>
                  <a:lnTo>
                    <a:pt x="1042" y="194"/>
                  </a:lnTo>
                  <a:lnTo>
                    <a:pt x="1164" y="322"/>
                  </a:lnTo>
                  <a:lnTo>
                    <a:pt x="1225" y="579"/>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09" name="Shape 309"/>
            <p:cNvSpPr/>
            <p:nvPr/>
          </p:nvSpPr>
          <p:spPr>
            <a:xfrm>
              <a:off x="777925" y="188000"/>
              <a:ext cx="32200" cy="32150"/>
            </a:xfrm>
            <a:custGeom>
              <a:avLst/>
              <a:gdLst/>
              <a:ahLst/>
              <a:cxnLst/>
              <a:rect l="0" t="0" r="0" b="0"/>
              <a:pathLst>
                <a:path w="1288" h="1286" extrusionOk="0">
                  <a:moveTo>
                    <a:pt x="1287" y="643"/>
                  </a:moveTo>
                  <a:lnTo>
                    <a:pt x="1226" y="900"/>
                  </a:lnTo>
                  <a:lnTo>
                    <a:pt x="1104" y="1093"/>
                  </a:lnTo>
                  <a:lnTo>
                    <a:pt x="858" y="1221"/>
                  </a:lnTo>
                  <a:lnTo>
                    <a:pt x="613" y="1286"/>
                  </a:lnTo>
                  <a:lnTo>
                    <a:pt x="368" y="1221"/>
                  </a:lnTo>
                  <a:lnTo>
                    <a:pt x="185" y="1093"/>
                  </a:lnTo>
                  <a:lnTo>
                    <a:pt x="62" y="900"/>
                  </a:lnTo>
                  <a:lnTo>
                    <a:pt x="1" y="643"/>
                  </a:lnTo>
                  <a:lnTo>
                    <a:pt x="62" y="386"/>
                  </a:lnTo>
                  <a:lnTo>
                    <a:pt x="185" y="193"/>
                  </a:lnTo>
                  <a:lnTo>
                    <a:pt x="368" y="64"/>
                  </a:lnTo>
                  <a:lnTo>
                    <a:pt x="613" y="0"/>
                  </a:lnTo>
                  <a:lnTo>
                    <a:pt x="858" y="64"/>
                  </a:lnTo>
                  <a:lnTo>
                    <a:pt x="1104" y="193"/>
                  </a:lnTo>
                  <a:lnTo>
                    <a:pt x="1226" y="386"/>
                  </a:lnTo>
                  <a:lnTo>
                    <a:pt x="1287" y="643"/>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10" name="Shape 310"/>
            <p:cNvSpPr/>
            <p:nvPr/>
          </p:nvSpPr>
          <p:spPr>
            <a:xfrm>
              <a:off x="849900" y="210475"/>
              <a:ext cx="29125" cy="30575"/>
            </a:xfrm>
            <a:custGeom>
              <a:avLst/>
              <a:gdLst/>
              <a:ahLst/>
              <a:cxnLst/>
              <a:rect l="0" t="0" r="0" b="0"/>
              <a:pathLst>
                <a:path w="1165" h="1223" extrusionOk="0">
                  <a:moveTo>
                    <a:pt x="1165" y="579"/>
                  </a:moveTo>
                  <a:lnTo>
                    <a:pt x="1104" y="836"/>
                  </a:lnTo>
                  <a:lnTo>
                    <a:pt x="981" y="1029"/>
                  </a:lnTo>
                  <a:lnTo>
                    <a:pt x="859" y="1158"/>
                  </a:lnTo>
                  <a:lnTo>
                    <a:pt x="613" y="1222"/>
                  </a:lnTo>
                  <a:lnTo>
                    <a:pt x="368" y="1158"/>
                  </a:lnTo>
                  <a:lnTo>
                    <a:pt x="185" y="1029"/>
                  </a:lnTo>
                  <a:lnTo>
                    <a:pt x="62" y="836"/>
                  </a:lnTo>
                  <a:lnTo>
                    <a:pt x="1" y="579"/>
                  </a:lnTo>
                  <a:lnTo>
                    <a:pt x="62" y="322"/>
                  </a:lnTo>
                  <a:lnTo>
                    <a:pt x="185" y="194"/>
                  </a:lnTo>
                  <a:lnTo>
                    <a:pt x="368" y="65"/>
                  </a:lnTo>
                  <a:lnTo>
                    <a:pt x="613" y="1"/>
                  </a:lnTo>
                  <a:lnTo>
                    <a:pt x="859" y="65"/>
                  </a:lnTo>
                  <a:lnTo>
                    <a:pt x="981" y="194"/>
                  </a:lnTo>
                  <a:lnTo>
                    <a:pt x="1104" y="322"/>
                  </a:lnTo>
                  <a:lnTo>
                    <a:pt x="1165" y="579"/>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11" name="Shape 311"/>
            <p:cNvSpPr/>
            <p:nvPr/>
          </p:nvSpPr>
          <p:spPr>
            <a:xfrm>
              <a:off x="917300" y="229775"/>
              <a:ext cx="41375" cy="41800"/>
            </a:xfrm>
            <a:custGeom>
              <a:avLst/>
              <a:gdLst/>
              <a:ahLst/>
              <a:cxnLst/>
              <a:rect l="0" t="0" r="0" b="0"/>
              <a:pathLst>
                <a:path w="1655" h="1672" extrusionOk="0">
                  <a:moveTo>
                    <a:pt x="1654" y="836"/>
                  </a:moveTo>
                  <a:lnTo>
                    <a:pt x="1593" y="1157"/>
                  </a:lnTo>
                  <a:lnTo>
                    <a:pt x="1409" y="1414"/>
                  </a:lnTo>
                  <a:lnTo>
                    <a:pt x="1164" y="1607"/>
                  </a:lnTo>
                  <a:lnTo>
                    <a:pt x="797" y="1671"/>
                  </a:lnTo>
                  <a:lnTo>
                    <a:pt x="490" y="1607"/>
                  </a:lnTo>
                  <a:lnTo>
                    <a:pt x="245" y="1414"/>
                  </a:lnTo>
                  <a:lnTo>
                    <a:pt x="61" y="1157"/>
                  </a:lnTo>
                  <a:lnTo>
                    <a:pt x="0" y="836"/>
                  </a:lnTo>
                  <a:lnTo>
                    <a:pt x="61" y="514"/>
                  </a:lnTo>
                  <a:lnTo>
                    <a:pt x="245" y="257"/>
                  </a:lnTo>
                  <a:lnTo>
                    <a:pt x="490" y="64"/>
                  </a:lnTo>
                  <a:lnTo>
                    <a:pt x="797" y="0"/>
                  </a:lnTo>
                  <a:lnTo>
                    <a:pt x="1164" y="64"/>
                  </a:lnTo>
                  <a:lnTo>
                    <a:pt x="1409" y="257"/>
                  </a:lnTo>
                  <a:lnTo>
                    <a:pt x="1593" y="514"/>
                  </a:lnTo>
                  <a:lnTo>
                    <a:pt x="1654" y="836"/>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12" name="Shape 312"/>
            <p:cNvSpPr/>
            <p:nvPr/>
          </p:nvSpPr>
          <p:spPr>
            <a:xfrm>
              <a:off x="849900" y="138175"/>
              <a:ext cx="24550" cy="27350"/>
            </a:xfrm>
            <a:custGeom>
              <a:avLst/>
              <a:gdLst/>
              <a:ahLst/>
              <a:cxnLst/>
              <a:rect l="0" t="0" r="0" b="0"/>
              <a:pathLst>
                <a:path w="982" h="1094" extrusionOk="0">
                  <a:moveTo>
                    <a:pt x="981" y="579"/>
                  </a:moveTo>
                  <a:lnTo>
                    <a:pt x="920" y="772"/>
                  </a:lnTo>
                  <a:lnTo>
                    <a:pt x="859" y="900"/>
                  </a:lnTo>
                  <a:lnTo>
                    <a:pt x="675" y="1029"/>
                  </a:lnTo>
                  <a:lnTo>
                    <a:pt x="491" y="1093"/>
                  </a:lnTo>
                  <a:lnTo>
                    <a:pt x="307" y="1029"/>
                  </a:lnTo>
                  <a:lnTo>
                    <a:pt x="185" y="900"/>
                  </a:lnTo>
                  <a:lnTo>
                    <a:pt x="62" y="772"/>
                  </a:lnTo>
                  <a:lnTo>
                    <a:pt x="1" y="579"/>
                  </a:lnTo>
                  <a:lnTo>
                    <a:pt x="62" y="322"/>
                  </a:lnTo>
                  <a:lnTo>
                    <a:pt x="185" y="193"/>
                  </a:lnTo>
                  <a:lnTo>
                    <a:pt x="307" y="65"/>
                  </a:lnTo>
                  <a:lnTo>
                    <a:pt x="491" y="1"/>
                  </a:lnTo>
                  <a:lnTo>
                    <a:pt x="675" y="65"/>
                  </a:lnTo>
                  <a:lnTo>
                    <a:pt x="859" y="193"/>
                  </a:lnTo>
                  <a:lnTo>
                    <a:pt x="920" y="322"/>
                  </a:lnTo>
                  <a:lnTo>
                    <a:pt x="981" y="579"/>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13" name="Shape 313"/>
            <p:cNvSpPr/>
            <p:nvPr/>
          </p:nvSpPr>
          <p:spPr>
            <a:xfrm>
              <a:off x="895850" y="155850"/>
              <a:ext cx="26050" cy="27350"/>
            </a:xfrm>
            <a:custGeom>
              <a:avLst/>
              <a:gdLst/>
              <a:ahLst/>
              <a:cxnLst/>
              <a:rect l="0" t="0" r="0" b="0"/>
              <a:pathLst>
                <a:path w="1042" h="1094" extrusionOk="0">
                  <a:moveTo>
                    <a:pt x="1042" y="579"/>
                  </a:moveTo>
                  <a:lnTo>
                    <a:pt x="981" y="772"/>
                  </a:lnTo>
                  <a:lnTo>
                    <a:pt x="919" y="900"/>
                  </a:lnTo>
                  <a:lnTo>
                    <a:pt x="736" y="1029"/>
                  </a:lnTo>
                  <a:lnTo>
                    <a:pt x="552" y="1093"/>
                  </a:lnTo>
                  <a:lnTo>
                    <a:pt x="307" y="1029"/>
                  </a:lnTo>
                  <a:lnTo>
                    <a:pt x="184" y="900"/>
                  </a:lnTo>
                  <a:lnTo>
                    <a:pt x="62" y="772"/>
                  </a:lnTo>
                  <a:lnTo>
                    <a:pt x="1" y="579"/>
                  </a:lnTo>
                  <a:lnTo>
                    <a:pt x="62" y="322"/>
                  </a:lnTo>
                  <a:lnTo>
                    <a:pt x="184" y="193"/>
                  </a:lnTo>
                  <a:lnTo>
                    <a:pt x="307" y="65"/>
                  </a:lnTo>
                  <a:lnTo>
                    <a:pt x="552" y="1"/>
                  </a:lnTo>
                  <a:lnTo>
                    <a:pt x="736" y="65"/>
                  </a:lnTo>
                  <a:lnTo>
                    <a:pt x="919" y="193"/>
                  </a:lnTo>
                  <a:lnTo>
                    <a:pt x="981" y="322"/>
                  </a:lnTo>
                  <a:lnTo>
                    <a:pt x="1042" y="579"/>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14" name="Shape 314"/>
            <p:cNvSpPr/>
            <p:nvPr/>
          </p:nvSpPr>
          <p:spPr>
            <a:xfrm>
              <a:off x="960175" y="191200"/>
              <a:ext cx="6150" cy="8075"/>
            </a:xfrm>
            <a:custGeom>
              <a:avLst/>
              <a:gdLst/>
              <a:ahLst/>
              <a:cxnLst/>
              <a:rect l="0" t="0" r="0" b="0"/>
              <a:pathLst>
                <a:path w="246" h="323" extrusionOk="0">
                  <a:moveTo>
                    <a:pt x="245" y="193"/>
                  </a:moveTo>
                  <a:lnTo>
                    <a:pt x="245" y="258"/>
                  </a:lnTo>
                  <a:lnTo>
                    <a:pt x="184" y="258"/>
                  </a:lnTo>
                  <a:lnTo>
                    <a:pt x="184" y="322"/>
                  </a:lnTo>
                  <a:lnTo>
                    <a:pt x="123" y="322"/>
                  </a:lnTo>
                  <a:lnTo>
                    <a:pt x="62" y="322"/>
                  </a:lnTo>
                  <a:lnTo>
                    <a:pt x="62" y="258"/>
                  </a:lnTo>
                  <a:lnTo>
                    <a:pt x="0" y="258"/>
                  </a:lnTo>
                  <a:lnTo>
                    <a:pt x="0" y="193"/>
                  </a:lnTo>
                  <a:lnTo>
                    <a:pt x="0" y="129"/>
                  </a:lnTo>
                  <a:lnTo>
                    <a:pt x="62" y="65"/>
                  </a:lnTo>
                  <a:lnTo>
                    <a:pt x="62" y="1"/>
                  </a:lnTo>
                  <a:lnTo>
                    <a:pt x="123" y="1"/>
                  </a:lnTo>
                  <a:lnTo>
                    <a:pt x="184" y="1"/>
                  </a:lnTo>
                  <a:lnTo>
                    <a:pt x="184" y="65"/>
                  </a:lnTo>
                  <a:lnTo>
                    <a:pt x="245" y="129"/>
                  </a:lnTo>
                  <a:lnTo>
                    <a:pt x="245" y="193"/>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15" name="Shape 315"/>
            <p:cNvSpPr/>
            <p:nvPr/>
          </p:nvSpPr>
          <p:spPr>
            <a:xfrm>
              <a:off x="442550" y="459550"/>
              <a:ext cx="834650" cy="269975"/>
            </a:xfrm>
            <a:custGeom>
              <a:avLst/>
              <a:gdLst/>
              <a:ahLst/>
              <a:cxnLst/>
              <a:rect l="0" t="0" r="0" b="0"/>
              <a:pathLst>
                <a:path w="33386" h="10799" extrusionOk="0">
                  <a:moveTo>
                    <a:pt x="1" y="515"/>
                  </a:moveTo>
                  <a:lnTo>
                    <a:pt x="123" y="707"/>
                  </a:lnTo>
                  <a:lnTo>
                    <a:pt x="491" y="1286"/>
                  </a:lnTo>
                  <a:lnTo>
                    <a:pt x="1104" y="2057"/>
                  </a:lnTo>
                  <a:lnTo>
                    <a:pt x="1961" y="3021"/>
                  </a:lnTo>
                  <a:lnTo>
                    <a:pt x="3125" y="4114"/>
                  </a:lnTo>
                  <a:lnTo>
                    <a:pt x="4473" y="5335"/>
                  </a:lnTo>
                  <a:lnTo>
                    <a:pt x="6126" y="6556"/>
                  </a:lnTo>
                  <a:lnTo>
                    <a:pt x="8025" y="7713"/>
                  </a:lnTo>
                  <a:lnTo>
                    <a:pt x="10231" y="8806"/>
                  </a:lnTo>
                  <a:lnTo>
                    <a:pt x="12681" y="9706"/>
                  </a:lnTo>
                  <a:lnTo>
                    <a:pt x="15376" y="10349"/>
                  </a:lnTo>
                  <a:lnTo>
                    <a:pt x="18439" y="10734"/>
                  </a:lnTo>
                  <a:lnTo>
                    <a:pt x="21685" y="10799"/>
                  </a:lnTo>
                  <a:lnTo>
                    <a:pt x="25300" y="10477"/>
                  </a:lnTo>
                  <a:lnTo>
                    <a:pt x="29220" y="9706"/>
                  </a:lnTo>
                  <a:lnTo>
                    <a:pt x="33385" y="8356"/>
                  </a:lnTo>
                  <a:lnTo>
                    <a:pt x="33018" y="7328"/>
                  </a:lnTo>
                  <a:lnTo>
                    <a:pt x="28975" y="8613"/>
                  </a:lnTo>
                  <a:lnTo>
                    <a:pt x="25238" y="9384"/>
                  </a:lnTo>
                  <a:lnTo>
                    <a:pt x="21747" y="9770"/>
                  </a:lnTo>
                  <a:lnTo>
                    <a:pt x="18561" y="9706"/>
                  </a:lnTo>
                  <a:lnTo>
                    <a:pt x="15682" y="9320"/>
                  </a:lnTo>
                  <a:lnTo>
                    <a:pt x="13048" y="8677"/>
                  </a:lnTo>
                  <a:lnTo>
                    <a:pt x="10659" y="7842"/>
                  </a:lnTo>
                  <a:lnTo>
                    <a:pt x="8577" y="6814"/>
                  </a:lnTo>
                  <a:lnTo>
                    <a:pt x="6739" y="5721"/>
                  </a:lnTo>
                  <a:lnTo>
                    <a:pt x="5146" y="4564"/>
                  </a:lnTo>
                  <a:lnTo>
                    <a:pt x="3860" y="3407"/>
                  </a:lnTo>
                  <a:lnTo>
                    <a:pt x="2757" y="2379"/>
                  </a:lnTo>
                  <a:lnTo>
                    <a:pt x="1961" y="1414"/>
                  </a:lnTo>
                  <a:lnTo>
                    <a:pt x="1349" y="707"/>
                  </a:lnTo>
                  <a:lnTo>
                    <a:pt x="981" y="193"/>
                  </a:lnTo>
                  <a:lnTo>
                    <a:pt x="858" y="0"/>
                  </a:lnTo>
                  <a:lnTo>
                    <a:pt x="1" y="515"/>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16" name="Shape 316"/>
            <p:cNvSpPr/>
            <p:nvPr/>
          </p:nvSpPr>
          <p:spPr>
            <a:xfrm>
              <a:off x="722800" y="838775"/>
              <a:ext cx="21475" cy="20900"/>
            </a:xfrm>
            <a:custGeom>
              <a:avLst/>
              <a:gdLst/>
              <a:ahLst/>
              <a:cxnLst/>
              <a:rect l="0" t="0" r="0" b="0"/>
              <a:pathLst>
                <a:path w="859" h="836" extrusionOk="0">
                  <a:moveTo>
                    <a:pt x="858" y="386"/>
                  </a:moveTo>
                  <a:lnTo>
                    <a:pt x="797" y="579"/>
                  </a:lnTo>
                  <a:lnTo>
                    <a:pt x="736" y="707"/>
                  </a:lnTo>
                  <a:lnTo>
                    <a:pt x="552" y="771"/>
                  </a:lnTo>
                  <a:lnTo>
                    <a:pt x="430" y="836"/>
                  </a:lnTo>
                  <a:lnTo>
                    <a:pt x="246" y="771"/>
                  </a:lnTo>
                  <a:lnTo>
                    <a:pt x="123" y="707"/>
                  </a:lnTo>
                  <a:lnTo>
                    <a:pt x="62" y="579"/>
                  </a:lnTo>
                  <a:lnTo>
                    <a:pt x="1" y="386"/>
                  </a:lnTo>
                  <a:lnTo>
                    <a:pt x="62" y="257"/>
                  </a:lnTo>
                  <a:lnTo>
                    <a:pt x="123" y="129"/>
                  </a:lnTo>
                  <a:lnTo>
                    <a:pt x="246" y="64"/>
                  </a:lnTo>
                  <a:lnTo>
                    <a:pt x="430" y="0"/>
                  </a:lnTo>
                  <a:lnTo>
                    <a:pt x="552" y="64"/>
                  </a:lnTo>
                  <a:lnTo>
                    <a:pt x="736" y="129"/>
                  </a:lnTo>
                  <a:lnTo>
                    <a:pt x="797" y="257"/>
                  </a:lnTo>
                  <a:lnTo>
                    <a:pt x="858" y="386"/>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17" name="Shape 317"/>
            <p:cNvSpPr/>
            <p:nvPr/>
          </p:nvSpPr>
          <p:spPr>
            <a:xfrm>
              <a:off x="764150" y="869300"/>
              <a:ext cx="35250" cy="35375"/>
            </a:xfrm>
            <a:custGeom>
              <a:avLst/>
              <a:gdLst/>
              <a:ahLst/>
              <a:cxnLst/>
              <a:rect l="0" t="0" r="0" b="0"/>
              <a:pathLst>
                <a:path w="1410" h="1415" extrusionOk="0">
                  <a:moveTo>
                    <a:pt x="1409" y="707"/>
                  </a:moveTo>
                  <a:lnTo>
                    <a:pt x="1348" y="964"/>
                  </a:lnTo>
                  <a:lnTo>
                    <a:pt x="1226" y="1222"/>
                  </a:lnTo>
                  <a:lnTo>
                    <a:pt x="981" y="1350"/>
                  </a:lnTo>
                  <a:lnTo>
                    <a:pt x="674" y="1414"/>
                  </a:lnTo>
                  <a:lnTo>
                    <a:pt x="429" y="1350"/>
                  </a:lnTo>
                  <a:lnTo>
                    <a:pt x="184" y="1222"/>
                  </a:lnTo>
                  <a:lnTo>
                    <a:pt x="62" y="964"/>
                  </a:lnTo>
                  <a:lnTo>
                    <a:pt x="1" y="707"/>
                  </a:lnTo>
                  <a:lnTo>
                    <a:pt x="62" y="450"/>
                  </a:lnTo>
                  <a:lnTo>
                    <a:pt x="184" y="193"/>
                  </a:lnTo>
                  <a:lnTo>
                    <a:pt x="429" y="65"/>
                  </a:lnTo>
                  <a:lnTo>
                    <a:pt x="674" y="0"/>
                  </a:lnTo>
                  <a:lnTo>
                    <a:pt x="981" y="65"/>
                  </a:lnTo>
                  <a:lnTo>
                    <a:pt x="1226" y="193"/>
                  </a:lnTo>
                  <a:lnTo>
                    <a:pt x="1348" y="450"/>
                  </a:lnTo>
                  <a:lnTo>
                    <a:pt x="1409" y="707"/>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18" name="Shape 318"/>
            <p:cNvSpPr/>
            <p:nvPr/>
          </p:nvSpPr>
          <p:spPr>
            <a:xfrm>
              <a:off x="660025" y="845200"/>
              <a:ext cx="24525" cy="24125"/>
            </a:xfrm>
            <a:custGeom>
              <a:avLst/>
              <a:gdLst/>
              <a:ahLst/>
              <a:cxnLst/>
              <a:rect l="0" t="0" r="0" b="0"/>
              <a:pathLst>
                <a:path w="981" h="965" extrusionOk="0">
                  <a:moveTo>
                    <a:pt x="980" y="450"/>
                  </a:moveTo>
                  <a:lnTo>
                    <a:pt x="919" y="643"/>
                  </a:lnTo>
                  <a:lnTo>
                    <a:pt x="858" y="836"/>
                  </a:lnTo>
                  <a:lnTo>
                    <a:pt x="674" y="900"/>
                  </a:lnTo>
                  <a:lnTo>
                    <a:pt x="490" y="964"/>
                  </a:lnTo>
                  <a:lnTo>
                    <a:pt x="307" y="900"/>
                  </a:lnTo>
                  <a:lnTo>
                    <a:pt x="184" y="836"/>
                  </a:lnTo>
                  <a:lnTo>
                    <a:pt x="61" y="643"/>
                  </a:lnTo>
                  <a:lnTo>
                    <a:pt x="0" y="450"/>
                  </a:lnTo>
                  <a:lnTo>
                    <a:pt x="61" y="257"/>
                  </a:lnTo>
                  <a:lnTo>
                    <a:pt x="184" y="129"/>
                  </a:lnTo>
                  <a:lnTo>
                    <a:pt x="307" y="65"/>
                  </a:lnTo>
                  <a:lnTo>
                    <a:pt x="490" y="0"/>
                  </a:lnTo>
                  <a:lnTo>
                    <a:pt x="674" y="65"/>
                  </a:lnTo>
                  <a:lnTo>
                    <a:pt x="858" y="129"/>
                  </a:lnTo>
                  <a:lnTo>
                    <a:pt x="919" y="257"/>
                  </a:lnTo>
                  <a:lnTo>
                    <a:pt x="980" y="45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19" name="Shape 319"/>
            <p:cNvSpPr/>
            <p:nvPr/>
          </p:nvSpPr>
          <p:spPr>
            <a:xfrm>
              <a:off x="0" y="1671125"/>
              <a:ext cx="2029100" cy="1007525"/>
            </a:xfrm>
            <a:custGeom>
              <a:avLst/>
              <a:gdLst/>
              <a:ahLst/>
              <a:cxnLst/>
              <a:rect l="0" t="0" r="0" b="0"/>
              <a:pathLst>
                <a:path w="81164" h="40301" extrusionOk="0">
                  <a:moveTo>
                    <a:pt x="21072" y="0"/>
                  </a:moveTo>
                  <a:lnTo>
                    <a:pt x="0" y="27831"/>
                  </a:lnTo>
                  <a:lnTo>
                    <a:pt x="123" y="27895"/>
                  </a:lnTo>
                  <a:lnTo>
                    <a:pt x="490" y="27960"/>
                  </a:lnTo>
                  <a:lnTo>
                    <a:pt x="1103" y="28152"/>
                  </a:lnTo>
                  <a:lnTo>
                    <a:pt x="1960" y="28345"/>
                  </a:lnTo>
                  <a:lnTo>
                    <a:pt x="2940" y="28667"/>
                  </a:lnTo>
                  <a:lnTo>
                    <a:pt x="4165" y="28988"/>
                  </a:lnTo>
                  <a:lnTo>
                    <a:pt x="5574" y="29374"/>
                  </a:lnTo>
                  <a:lnTo>
                    <a:pt x="7106" y="29759"/>
                  </a:lnTo>
                  <a:lnTo>
                    <a:pt x="8760" y="30209"/>
                  </a:lnTo>
                  <a:lnTo>
                    <a:pt x="10536" y="30723"/>
                  </a:lnTo>
                  <a:lnTo>
                    <a:pt x="12374" y="31237"/>
                  </a:lnTo>
                  <a:lnTo>
                    <a:pt x="14334" y="31752"/>
                  </a:lnTo>
                  <a:lnTo>
                    <a:pt x="16417" y="32330"/>
                  </a:lnTo>
                  <a:lnTo>
                    <a:pt x="18499" y="32909"/>
                  </a:lnTo>
                  <a:lnTo>
                    <a:pt x="20582" y="33487"/>
                  </a:lnTo>
                  <a:lnTo>
                    <a:pt x="22726" y="34066"/>
                  </a:lnTo>
                  <a:lnTo>
                    <a:pt x="24870" y="34644"/>
                  </a:lnTo>
                  <a:lnTo>
                    <a:pt x="27014" y="35222"/>
                  </a:lnTo>
                  <a:lnTo>
                    <a:pt x="29096" y="35801"/>
                  </a:lnTo>
                  <a:lnTo>
                    <a:pt x="31179" y="36379"/>
                  </a:lnTo>
                  <a:lnTo>
                    <a:pt x="33139" y="36894"/>
                  </a:lnTo>
                  <a:lnTo>
                    <a:pt x="35038" y="37408"/>
                  </a:lnTo>
                  <a:lnTo>
                    <a:pt x="36876" y="37922"/>
                  </a:lnTo>
                  <a:lnTo>
                    <a:pt x="38591" y="38372"/>
                  </a:lnTo>
                  <a:lnTo>
                    <a:pt x="40184" y="38758"/>
                  </a:lnTo>
                  <a:lnTo>
                    <a:pt x="41593" y="39143"/>
                  </a:lnTo>
                  <a:lnTo>
                    <a:pt x="42879" y="39465"/>
                  </a:lnTo>
                  <a:lnTo>
                    <a:pt x="43982" y="39786"/>
                  </a:lnTo>
                  <a:lnTo>
                    <a:pt x="44839" y="39979"/>
                  </a:lnTo>
                  <a:lnTo>
                    <a:pt x="45574" y="40172"/>
                  </a:lnTo>
                  <a:lnTo>
                    <a:pt x="46003" y="40236"/>
                  </a:lnTo>
                  <a:lnTo>
                    <a:pt x="46248" y="40300"/>
                  </a:lnTo>
                  <a:lnTo>
                    <a:pt x="46799" y="40107"/>
                  </a:lnTo>
                  <a:lnTo>
                    <a:pt x="48025" y="39593"/>
                  </a:lnTo>
                  <a:lnTo>
                    <a:pt x="49862" y="38693"/>
                  </a:lnTo>
                  <a:lnTo>
                    <a:pt x="52129" y="37601"/>
                  </a:lnTo>
                  <a:lnTo>
                    <a:pt x="54763" y="36315"/>
                  </a:lnTo>
                  <a:lnTo>
                    <a:pt x="57703" y="34901"/>
                  </a:lnTo>
                  <a:lnTo>
                    <a:pt x="60827" y="33359"/>
                  </a:lnTo>
                  <a:lnTo>
                    <a:pt x="64074" y="31752"/>
                  </a:lnTo>
                  <a:lnTo>
                    <a:pt x="67259" y="30145"/>
                  </a:lnTo>
                  <a:lnTo>
                    <a:pt x="70383" y="28602"/>
                  </a:lnTo>
                  <a:lnTo>
                    <a:pt x="73262" y="27188"/>
                  </a:lnTo>
                  <a:lnTo>
                    <a:pt x="75835" y="25903"/>
                  </a:lnTo>
                  <a:lnTo>
                    <a:pt x="78040" y="24810"/>
                  </a:lnTo>
                  <a:lnTo>
                    <a:pt x="79694" y="23910"/>
                  </a:lnTo>
                  <a:lnTo>
                    <a:pt x="80796" y="23396"/>
                  </a:lnTo>
                  <a:lnTo>
                    <a:pt x="81164" y="23203"/>
                  </a:lnTo>
                  <a:lnTo>
                    <a:pt x="50965" y="1800"/>
                  </a:lnTo>
                  <a:lnTo>
                    <a:pt x="42144" y="8613"/>
                  </a:lnTo>
                  <a:lnTo>
                    <a:pt x="21072"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20" name="Shape 320"/>
            <p:cNvSpPr/>
            <p:nvPr/>
          </p:nvSpPr>
          <p:spPr>
            <a:xfrm>
              <a:off x="196000" y="1823775"/>
              <a:ext cx="866800" cy="711850"/>
            </a:xfrm>
            <a:custGeom>
              <a:avLst/>
              <a:gdLst/>
              <a:ahLst/>
              <a:cxnLst/>
              <a:rect l="0" t="0" r="0" b="0"/>
              <a:pathLst>
                <a:path w="34672" h="28474" extrusionOk="0">
                  <a:moveTo>
                    <a:pt x="14580" y="0"/>
                  </a:moveTo>
                  <a:lnTo>
                    <a:pt x="14396" y="193"/>
                  </a:lnTo>
                  <a:lnTo>
                    <a:pt x="13845" y="772"/>
                  </a:lnTo>
                  <a:lnTo>
                    <a:pt x="13048" y="1736"/>
                  </a:lnTo>
                  <a:lnTo>
                    <a:pt x="11946" y="2893"/>
                  </a:lnTo>
                  <a:lnTo>
                    <a:pt x="10720" y="4307"/>
                  </a:lnTo>
                  <a:lnTo>
                    <a:pt x="9373" y="5849"/>
                  </a:lnTo>
                  <a:lnTo>
                    <a:pt x="7903" y="7585"/>
                  </a:lnTo>
                  <a:lnTo>
                    <a:pt x="6433" y="9320"/>
                  </a:lnTo>
                  <a:lnTo>
                    <a:pt x="4962" y="11055"/>
                  </a:lnTo>
                  <a:lnTo>
                    <a:pt x="3615" y="12727"/>
                  </a:lnTo>
                  <a:lnTo>
                    <a:pt x="2451" y="14333"/>
                  </a:lnTo>
                  <a:lnTo>
                    <a:pt x="1410" y="15812"/>
                  </a:lnTo>
                  <a:lnTo>
                    <a:pt x="613" y="17033"/>
                  </a:lnTo>
                  <a:lnTo>
                    <a:pt x="123" y="17997"/>
                  </a:lnTo>
                  <a:lnTo>
                    <a:pt x="1" y="18640"/>
                  </a:lnTo>
                  <a:lnTo>
                    <a:pt x="307" y="18897"/>
                  </a:lnTo>
                  <a:lnTo>
                    <a:pt x="1165" y="19025"/>
                  </a:lnTo>
                  <a:lnTo>
                    <a:pt x="2573" y="19411"/>
                  </a:lnTo>
                  <a:lnTo>
                    <a:pt x="4472" y="19925"/>
                  </a:lnTo>
                  <a:lnTo>
                    <a:pt x="6861" y="20504"/>
                  </a:lnTo>
                  <a:lnTo>
                    <a:pt x="9495" y="21275"/>
                  </a:lnTo>
                  <a:lnTo>
                    <a:pt x="12374" y="22046"/>
                  </a:lnTo>
                  <a:lnTo>
                    <a:pt x="15437" y="22946"/>
                  </a:lnTo>
                  <a:lnTo>
                    <a:pt x="18500" y="23782"/>
                  </a:lnTo>
                  <a:lnTo>
                    <a:pt x="21563" y="24682"/>
                  </a:lnTo>
                  <a:lnTo>
                    <a:pt x="24503" y="25517"/>
                  </a:lnTo>
                  <a:lnTo>
                    <a:pt x="27260" y="26288"/>
                  </a:lnTo>
                  <a:lnTo>
                    <a:pt x="29710" y="26995"/>
                  </a:lnTo>
                  <a:lnTo>
                    <a:pt x="31731" y="27638"/>
                  </a:lnTo>
                  <a:lnTo>
                    <a:pt x="33324" y="28088"/>
                  </a:lnTo>
                  <a:lnTo>
                    <a:pt x="34304" y="28345"/>
                  </a:lnTo>
                  <a:lnTo>
                    <a:pt x="34671" y="28474"/>
                  </a:lnTo>
                  <a:lnTo>
                    <a:pt x="29220" y="4628"/>
                  </a:lnTo>
                  <a:lnTo>
                    <a:pt x="14580" y="0"/>
                  </a:lnTo>
                  <a:close/>
                </a:path>
              </a:pathLst>
            </a:custGeom>
            <a:solidFill>
              <a:srgbClr val="91C6EA"/>
            </a:solidFill>
            <a:ln>
              <a:noFill/>
            </a:ln>
          </p:spPr>
          <p:txBody>
            <a:bodyPr lIns="91425" tIns="91425" rIns="91425" bIns="91425" anchor="ctr" anchorCtr="0">
              <a:noAutofit/>
            </a:bodyPr>
            <a:lstStyle/>
            <a:p>
              <a:pPr lvl="0">
                <a:spcBef>
                  <a:spcPts val="0"/>
                </a:spcBef>
                <a:buNone/>
              </a:pPr>
              <a:endParaRPr/>
            </a:p>
          </p:txBody>
        </p:sp>
        <p:sp>
          <p:nvSpPr>
            <p:cNvPr id="321" name="Shape 321"/>
            <p:cNvSpPr/>
            <p:nvPr/>
          </p:nvSpPr>
          <p:spPr>
            <a:xfrm>
              <a:off x="1019900" y="1841450"/>
              <a:ext cx="745800" cy="721500"/>
            </a:xfrm>
            <a:custGeom>
              <a:avLst/>
              <a:gdLst/>
              <a:ahLst/>
              <a:cxnLst/>
              <a:rect l="0" t="0" r="0" b="0"/>
              <a:pathLst>
                <a:path w="29832" h="28860" extrusionOk="0">
                  <a:moveTo>
                    <a:pt x="0" y="5335"/>
                  </a:moveTo>
                  <a:lnTo>
                    <a:pt x="9189" y="0"/>
                  </a:lnTo>
                  <a:lnTo>
                    <a:pt x="29832" y="16390"/>
                  </a:lnTo>
                  <a:lnTo>
                    <a:pt x="7474" y="28859"/>
                  </a:lnTo>
                  <a:lnTo>
                    <a:pt x="0" y="5335"/>
                  </a:lnTo>
                  <a:close/>
                </a:path>
              </a:pathLst>
            </a:custGeom>
            <a:solidFill>
              <a:srgbClr val="68B5FF"/>
            </a:solidFill>
            <a:ln>
              <a:noFill/>
            </a:ln>
          </p:spPr>
          <p:txBody>
            <a:bodyPr lIns="91425" tIns="91425" rIns="91425" bIns="91425" anchor="ctr" anchorCtr="0">
              <a:noAutofit/>
            </a:bodyPr>
            <a:lstStyle/>
            <a:p>
              <a:pPr lvl="0">
                <a:spcBef>
                  <a:spcPts val="0"/>
                </a:spcBef>
                <a:buNone/>
              </a:pPr>
              <a:endParaRPr/>
            </a:p>
          </p:txBody>
        </p:sp>
        <p:sp>
          <p:nvSpPr>
            <p:cNvPr id="322" name="Shape 322"/>
            <p:cNvSpPr/>
            <p:nvPr/>
          </p:nvSpPr>
          <p:spPr>
            <a:xfrm>
              <a:off x="467075" y="2055150"/>
              <a:ext cx="356825" cy="160725"/>
            </a:xfrm>
            <a:custGeom>
              <a:avLst/>
              <a:gdLst/>
              <a:ahLst/>
              <a:cxnLst/>
              <a:rect l="0" t="0" r="0" b="0"/>
              <a:pathLst>
                <a:path w="14273" h="6429" extrusionOk="0">
                  <a:moveTo>
                    <a:pt x="14273" y="3214"/>
                  </a:moveTo>
                  <a:lnTo>
                    <a:pt x="14150" y="3857"/>
                  </a:lnTo>
                  <a:lnTo>
                    <a:pt x="13721" y="4436"/>
                  </a:lnTo>
                  <a:lnTo>
                    <a:pt x="13047" y="5014"/>
                  </a:lnTo>
                  <a:lnTo>
                    <a:pt x="12190" y="5464"/>
                  </a:lnTo>
                  <a:lnTo>
                    <a:pt x="11149" y="5850"/>
                  </a:lnTo>
                  <a:lnTo>
                    <a:pt x="9923" y="6171"/>
                  </a:lnTo>
                  <a:lnTo>
                    <a:pt x="8576" y="6364"/>
                  </a:lnTo>
                  <a:lnTo>
                    <a:pt x="7167" y="6428"/>
                  </a:lnTo>
                  <a:lnTo>
                    <a:pt x="5697" y="6364"/>
                  </a:lnTo>
                  <a:lnTo>
                    <a:pt x="4349" y="6171"/>
                  </a:lnTo>
                  <a:lnTo>
                    <a:pt x="3124" y="5850"/>
                  </a:lnTo>
                  <a:lnTo>
                    <a:pt x="2083" y="5464"/>
                  </a:lnTo>
                  <a:lnTo>
                    <a:pt x="1225" y="5014"/>
                  </a:lnTo>
                  <a:lnTo>
                    <a:pt x="551" y="4436"/>
                  </a:lnTo>
                  <a:lnTo>
                    <a:pt x="123" y="3857"/>
                  </a:lnTo>
                  <a:lnTo>
                    <a:pt x="0" y="3214"/>
                  </a:lnTo>
                  <a:lnTo>
                    <a:pt x="123" y="2572"/>
                  </a:lnTo>
                  <a:lnTo>
                    <a:pt x="551" y="1929"/>
                  </a:lnTo>
                  <a:lnTo>
                    <a:pt x="1225" y="1415"/>
                  </a:lnTo>
                  <a:lnTo>
                    <a:pt x="2083" y="901"/>
                  </a:lnTo>
                  <a:lnTo>
                    <a:pt x="3124" y="515"/>
                  </a:lnTo>
                  <a:lnTo>
                    <a:pt x="4349" y="258"/>
                  </a:lnTo>
                  <a:lnTo>
                    <a:pt x="5697" y="65"/>
                  </a:lnTo>
                  <a:lnTo>
                    <a:pt x="7167" y="1"/>
                  </a:lnTo>
                  <a:lnTo>
                    <a:pt x="8576" y="65"/>
                  </a:lnTo>
                  <a:lnTo>
                    <a:pt x="9923" y="258"/>
                  </a:lnTo>
                  <a:lnTo>
                    <a:pt x="11149" y="515"/>
                  </a:lnTo>
                  <a:lnTo>
                    <a:pt x="12190" y="901"/>
                  </a:lnTo>
                  <a:lnTo>
                    <a:pt x="13047" y="1415"/>
                  </a:lnTo>
                  <a:lnTo>
                    <a:pt x="13721" y="1929"/>
                  </a:lnTo>
                  <a:lnTo>
                    <a:pt x="14150" y="2572"/>
                  </a:lnTo>
                  <a:lnTo>
                    <a:pt x="14273" y="3214"/>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23" name="Shape 323"/>
            <p:cNvSpPr/>
            <p:nvPr/>
          </p:nvSpPr>
          <p:spPr>
            <a:xfrm>
              <a:off x="519125" y="1537750"/>
              <a:ext cx="781050" cy="401725"/>
            </a:xfrm>
            <a:custGeom>
              <a:avLst/>
              <a:gdLst/>
              <a:ahLst/>
              <a:cxnLst/>
              <a:rect l="0" t="0" r="0" b="0"/>
              <a:pathLst>
                <a:path w="31242" h="16069" extrusionOk="0">
                  <a:moveTo>
                    <a:pt x="1" y="6107"/>
                  </a:moveTo>
                  <a:lnTo>
                    <a:pt x="123" y="6171"/>
                  </a:lnTo>
                  <a:lnTo>
                    <a:pt x="429" y="6235"/>
                  </a:lnTo>
                  <a:lnTo>
                    <a:pt x="858" y="6364"/>
                  </a:lnTo>
                  <a:lnTo>
                    <a:pt x="1532" y="6428"/>
                  </a:lnTo>
                  <a:lnTo>
                    <a:pt x="2267" y="6556"/>
                  </a:lnTo>
                  <a:lnTo>
                    <a:pt x="3186" y="6621"/>
                  </a:lnTo>
                  <a:lnTo>
                    <a:pt x="4227" y="6621"/>
                  </a:lnTo>
                  <a:lnTo>
                    <a:pt x="5269" y="6492"/>
                  </a:lnTo>
                  <a:lnTo>
                    <a:pt x="6433" y="6299"/>
                  </a:lnTo>
                  <a:lnTo>
                    <a:pt x="7658" y="5978"/>
                  </a:lnTo>
                  <a:lnTo>
                    <a:pt x="8883" y="5528"/>
                  </a:lnTo>
                  <a:lnTo>
                    <a:pt x="10169" y="4885"/>
                  </a:lnTo>
                  <a:lnTo>
                    <a:pt x="11394" y="3985"/>
                  </a:lnTo>
                  <a:lnTo>
                    <a:pt x="12619" y="2893"/>
                  </a:lnTo>
                  <a:lnTo>
                    <a:pt x="13844" y="1607"/>
                  </a:lnTo>
                  <a:lnTo>
                    <a:pt x="14947" y="0"/>
                  </a:lnTo>
                  <a:lnTo>
                    <a:pt x="15008" y="129"/>
                  </a:lnTo>
                  <a:lnTo>
                    <a:pt x="15192" y="579"/>
                  </a:lnTo>
                  <a:lnTo>
                    <a:pt x="15560" y="1222"/>
                  </a:lnTo>
                  <a:lnTo>
                    <a:pt x="15988" y="1993"/>
                  </a:lnTo>
                  <a:lnTo>
                    <a:pt x="16601" y="2957"/>
                  </a:lnTo>
                  <a:lnTo>
                    <a:pt x="17275" y="3921"/>
                  </a:lnTo>
                  <a:lnTo>
                    <a:pt x="18071" y="4950"/>
                  </a:lnTo>
                  <a:lnTo>
                    <a:pt x="18990" y="5978"/>
                  </a:lnTo>
                  <a:lnTo>
                    <a:pt x="20031" y="6878"/>
                  </a:lnTo>
                  <a:lnTo>
                    <a:pt x="21195" y="7713"/>
                  </a:lnTo>
                  <a:lnTo>
                    <a:pt x="22482" y="8356"/>
                  </a:lnTo>
                  <a:lnTo>
                    <a:pt x="23829" y="8742"/>
                  </a:lnTo>
                  <a:lnTo>
                    <a:pt x="25238" y="8870"/>
                  </a:lnTo>
                  <a:lnTo>
                    <a:pt x="26831" y="8677"/>
                  </a:lnTo>
                  <a:lnTo>
                    <a:pt x="28485" y="8099"/>
                  </a:lnTo>
                  <a:lnTo>
                    <a:pt x="30200" y="7135"/>
                  </a:lnTo>
                  <a:lnTo>
                    <a:pt x="31241" y="10349"/>
                  </a:lnTo>
                  <a:lnTo>
                    <a:pt x="19358" y="16069"/>
                  </a:lnTo>
                  <a:lnTo>
                    <a:pt x="675" y="9256"/>
                  </a:lnTo>
                  <a:lnTo>
                    <a:pt x="1" y="6107"/>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24" name="Shape 324"/>
            <p:cNvSpPr/>
            <p:nvPr/>
          </p:nvSpPr>
          <p:spPr>
            <a:xfrm>
              <a:off x="996925" y="1348150"/>
              <a:ext cx="15350" cy="35375"/>
            </a:xfrm>
            <a:custGeom>
              <a:avLst/>
              <a:gdLst/>
              <a:ahLst/>
              <a:cxnLst/>
              <a:rect l="0" t="0" r="0" b="0"/>
              <a:pathLst>
                <a:path w="614" h="1415" extrusionOk="0">
                  <a:moveTo>
                    <a:pt x="62" y="1414"/>
                  </a:moveTo>
                  <a:lnTo>
                    <a:pt x="0" y="64"/>
                  </a:lnTo>
                  <a:lnTo>
                    <a:pt x="552" y="0"/>
                  </a:lnTo>
                  <a:lnTo>
                    <a:pt x="613" y="1414"/>
                  </a:lnTo>
                  <a:lnTo>
                    <a:pt x="62" y="1414"/>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25" name="Shape 325"/>
            <p:cNvSpPr/>
            <p:nvPr/>
          </p:nvSpPr>
          <p:spPr>
            <a:xfrm>
              <a:off x="1000000" y="1393125"/>
              <a:ext cx="15325" cy="35375"/>
            </a:xfrm>
            <a:custGeom>
              <a:avLst/>
              <a:gdLst/>
              <a:ahLst/>
              <a:cxnLst/>
              <a:rect l="0" t="0" r="0" b="0"/>
              <a:pathLst>
                <a:path w="613" h="1415" extrusionOk="0">
                  <a:moveTo>
                    <a:pt x="61" y="1415"/>
                  </a:moveTo>
                  <a:lnTo>
                    <a:pt x="0" y="65"/>
                  </a:lnTo>
                  <a:lnTo>
                    <a:pt x="551" y="1"/>
                  </a:lnTo>
                  <a:lnTo>
                    <a:pt x="613" y="1415"/>
                  </a:lnTo>
                  <a:lnTo>
                    <a:pt x="61" y="1415"/>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26" name="Shape 326"/>
            <p:cNvSpPr/>
            <p:nvPr/>
          </p:nvSpPr>
          <p:spPr>
            <a:xfrm>
              <a:off x="1001525" y="1439725"/>
              <a:ext cx="15325" cy="35375"/>
            </a:xfrm>
            <a:custGeom>
              <a:avLst/>
              <a:gdLst/>
              <a:ahLst/>
              <a:cxnLst/>
              <a:rect l="0" t="0" r="0" b="0"/>
              <a:pathLst>
                <a:path w="613" h="1415" extrusionOk="0">
                  <a:moveTo>
                    <a:pt x="62" y="1415"/>
                  </a:moveTo>
                  <a:lnTo>
                    <a:pt x="0" y="65"/>
                  </a:lnTo>
                  <a:lnTo>
                    <a:pt x="552" y="1"/>
                  </a:lnTo>
                  <a:lnTo>
                    <a:pt x="613" y="1350"/>
                  </a:lnTo>
                  <a:lnTo>
                    <a:pt x="62" y="1415"/>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27" name="Shape 327"/>
            <p:cNvSpPr/>
            <p:nvPr/>
          </p:nvSpPr>
          <p:spPr>
            <a:xfrm>
              <a:off x="1004575" y="1486325"/>
              <a:ext cx="15350" cy="33775"/>
            </a:xfrm>
            <a:custGeom>
              <a:avLst/>
              <a:gdLst/>
              <a:ahLst/>
              <a:cxnLst/>
              <a:rect l="0" t="0" r="0" b="0"/>
              <a:pathLst>
                <a:path w="614" h="1351" extrusionOk="0">
                  <a:moveTo>
                    <a:pt x="62" y="1350"/>
                  </a:moveTo>
                  <a:lnTo>
                    <a:pt x="1" y="1"/>
                  </a:lnTo>
                  <a:lnTo>
                    <a:pt x="552" y="1"/>
                  </a:lnTo>
                  <a:lnTo>
                    <a:pt x="613" y="1350"/>
                  </a:lnTo>
                  <a:lnTo>
                    <a:pt x="62" y="135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28" name="Shape 328"/>
            <p:cNvSpPr/>
            <p:nvPr/>
          </p:nvSpPr>
          <p:spPr>
            <a:xfrm>
              <a:off x="984675" y="1536150"/>
              <a:ext cx="62800" cy="30550"/>
            </a:xfrm>
            <a:custGeom>
              <a:avLst/>
              <a:gdLst/>
              <a:ahLst/>
              <a:cxnLst/>
              <a:rect l="0" t="0" r="0" b="0"/>
              <a:pathLst>
                <a:path w="2512" h="1222" extrusionOk="0">
                  <a:moveTo>
                    <a:pt x="2512" y="0"/>
                  </a:moveTo>
                  <a:lnTo>
                    <a:pt x="2328" y="0"/>
                  </a:lnTo>
                  <a:lnTo>
                    <a:pt x="2022" y="0"/>
                  </a:lnTo>
                  <a:lnTo>
                    <a:pt x="1593" y="64"/>
                  </a:lnTo>
                  <a:lnTo>
                    <a:pt x="1164" y="64"/>
                  </a:lnTo>
                  <a:lnTo>
                    <a:pt x="736" y="64"/>
                  </a:lnTo>
                  <a:lnTo>
                    <a:pt x="368" y="129"/>
                  </a:lnTo>
                  <a:lnTo>
                    <a:pt x="123" y="129"/>
                  </a:lnTo>
                  <a:lnTo>
                    <a:pt x="0" y="129"/>
                  </a:lnTo>
                  <a:lnTo>
                    <a:pt x="1287" y="1221"/>
                  </a:lnTo>
                  <a:lnTo>
                    <a:pt x="2512" y="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29" name="Shape 329"/>
            <p:cNvSpPr/>
            <p:nvPr/>
          </p:nvSpPr>
          <p:spPr>
            <a:xfrm>
              <a:off x="986200" y="1160150"/>
              <a:ext cx="15350" cy="33750"/>
            </a:xfrm>
            <a:custGeom>
              <a:avLst/>
              <a:gdLst/>
              <a:ahLst/>
              <a:cxnLst/>
              <a:rect l="0" t="0" r="0" b="0"/>
              <a:pathLst>
                <a:path w="614" h="1350" extrusionOk="0">
                  <a:moveTo>
                    <a:pt x="62" y="1350"/>
                  </a:moveTo>
                  <a:lnTo>
                    <a:pt x="1" y="0"/>
                  </a:lnTo>
                  <a:lnTo>
                    <a:pt x="552" y="0"/>
                  </a:lnTo>
                  <a:lnTo>
                    <a:pt x="613" y="1350"/>
                  </a:lnTo>
                  <a:lnTo>
                    <a:pt x="62" y="1350"/>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30" name="Shape 330"/>
            <p:cNvSpPr/>
            <p:nvPr/>
          </p:nvSpPr>
          <p:spPr>
            <a:xfrm>
              <a:off x="989275" y="1206725"/>
              <a:ext cx="15325" cy="33775"/>
            </a:xfrm>
            <a:custGeom>
              <a:avLst/>
              <a:gdLst/>
              <a:ahLst/>
              <a:cxnLst/>
              <a:rect l="0" t="0" r="0" b="0"/>
              <a:pathLst>
                <a:path w="613" h="1351" extrusionOk="0">
                  <a:moveTo>
                    <a:pt x="61" y="1351"/>
                  </a:moveTo>
                  <a:lnTo>
                    <a:pt x="0" y="1"/>
                  </a:lnTo>
                  <a:lnTo>
                    <a:pt x="552" y="1"/>
                  </a:lnTo>
                  <a:lnTo>
                    <a:pt x="613" y="1351"/>
                  </a:lnTo>
                  <a:lnTo>
                    <a:pt x="61" y="135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a:off x="992325" y="1251725"/>
              <a:ext cx="15350" cy="35375"/>
            </a:xfrm>
            <a:custGeom>
              <a:avLst/>
              <a:gdLst/>
              <a:ahLst/>
              <a:cxnLst/>
              <a:rect l="0" t="0" r="0" b="0"/>
              <a:pathLst>
                <a:path w="614" h="1415" extrusionOk="0">
                  <a:moveTo>
                    <a:pt x="62" y="1415"/>
                  </a:moveTo>
                  <a:lnTo>
                    <a:pt x="1" y="65"/>
                  </a:lnTo>
                  <a:lnTo>
                    <a:pt x="491" y="1"/>
                  </a:lnTo>
                  <a:lnTo>
                    <a:pt x="613" y="1350"/>
                  </a:lnTo>
                  <a:lnTo>
                    <a:pt x="62" y="1415"/>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a:off x="993850" y="1298325"/>
              <a:ext cx="15350" cy="35375"/>
            </a:xfrm>
            <a:custGeom>
              <a:avLst/>
              <a:gdLst/>
              <a:ahLst/>
              <a:cxnLst/>
              <a:rect l="0" t="0" r="0" b="0"/>
              <a:pathLst>
                <a:path w="614" h="1415" extrusionOk="0">
                  <a:moveTo>
                    <a:pt x="62" y="1415"/>
                  </a:moveTo>
                  <a:lnTo>
                    <a:pt x="1" y="65"/>
                  </a:lnTo>
                  <a:lnTo>
                    <a:pt x="552" y="1"/>
                  </a:lnTo>
                  <a:lnTo>
                    <a:pt x="614" y="1350"/>
                  </a:lnTo>
                  <a:lnTo>
                    <a:pt x="62" y="1415"/>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a:off x="1326175" y="655575"/>
              <a:ext cx="1666175" cy="1364250"/>
            </a:xfrm>
            <a:custGeom>
              <a:avLst/>
              <a:gdLst/>
              <a:ahLst/>
              <a:cxnLst/>
              <a:rect l="0" t="0" r="0" b="0"/>
              <a:pathLst>
                <a:path w="66647" h="54570" extrusionOk="0">
                  <a:moveTo>
                    <a:pt x="0" y="1"/>
                  </a:moveTo>
                  <a:lnTo>
                    <a:pt x="62" y="1543"/>
                  </a:lnTo>
                  <a:lnTo>
                    <a:pt x="552" y="2765"/>
                  </a:lnTo>
                  <a:lnTo>
                    <a:pt x="1409" y="3729"/>
                  </a:lnTo>
                  <a:lnTo>
                    <a:pt x="2451" y="4436"/>
                  </a:lnTo>
                  <a:lnTo>
                    <a:pt x="3676" y="4950"/>
                  </a:lnTo>
                  <a:lnTo>
                    <a:pt x="4962" y="5271"/>
                  </a:lnTo>
                  <a:lnTo>
                    <a:pt x="6249" y="5528"/>
                  </a:lnTo>
                  <a:lnTo>
                    <a:pt x="7351" y="5657"/>
                  </a:lnTo>
                  <a:lnTo>
                    <a:pt x="7657" y="5721"/>
                  </a:lnTo>
                  <a:lnTo>
                    <a:pt x="7964" y="5721"/>
                  </a:lnTo>
                  <a:lnTo>
                    <a:pt x="8270" y="5786"/>
                  </a:lnTo>
                  <a:lnTo>
                    <a:pt x="8576" y="5850"/>
                  </a:lnTo>
                  <a:lnTo>
                    <a:pt x="9434" y="5978"/>
                  </a:lnTo>
                  <a:lnTo>
                    <a:pt x="10291" y="6107"/>
                  </a:lnTo>
                  <a:lnTo>
                    <a:pt x="11149" y="6235"/>
                  </a:lnTo>
                  <a:lnTo>
                    <a:pt x="12007" y="6364"/>
                  </a:lnTo>
                  <a:lnTo>
                    <a:pt x="12864" y="6493"/>
                  </a:lnTo>
                  <a:lnTo>
                    <a:pt x="13722" y="6621"/>
                  </a:lnTo>
                  <a:lnTo>
                    <a:pt x="14579" y="6750"/>
                  </a:lnTo>
                  <a:lnTo>
                    <a:pt x="15437" y="6814"/>
                  </a:lnTo>
                  <a:lnTo>
                    <a:pt x="16295" y="6943"/>
                  </a:lnTo>
                  <a:lnTo>
                    <a:pt x="17152" y="7071"/>
                  </a:lnTo>
                  <a:lnTo>
                    <a:pt x="18010" y="7135"/>
                  </a:lnTo>
                  <a:lnTo>
                    <a:pt x="18867" y="7264"/>
                  </a:lnTo>
                  <a:lnTo>
                    <a:pt x="19725" y="7328"/>
                  </a:lnTo>
                  <a:lnTo>
                    <a:pt x="20582" y="7457"/>
                  </a:lnTo>
                  <a:lnTo>
                    <a:pt x="21440" y="7521"/>
                  </a:lnTo>
                  <a:lnTo>
                    <a:pt x="22298" y="7650"/>
                  </a:lnTo>
                  <a:lnTo>
                    <a:pt x="23461" y="7778"/>
                  </a:lnTo>
                  <a:lnTo>
                    <a:pt x="24564" y="7907"/>
                  </a:lnTo>
                  <a:lnTo>
                    <a:pt x="25728" y="8035"/>
                  </a:lnTo>
                  <a:lnTo>
                    <a:pt x="26892" y="8164"/>
                  </a:lnTo>
                  <a:lnTo>
                    <a:pt x="27994" y="8292"/>
                  </a:lnTo>
                  <a:lnTo>
                    <a:pt x="29158" y="8421"/>
                  </a:lnTo>
                  <a:lnTo>
                    <a:pt x="30322" y="8549"/>
                  </a:lnTo>
                  <a:lnTo>
                    <a:pt x="31425" y="8742"/>
                  </a:lnTo>
                  <a:lnTo>
                    <a:pt x="32589" y="8871"/>
                  </a:lnTo>
                  <a:lnTo>
                    <a:pt x="33752" y="9064"/>
                  </a:lnTo>
                  <a:lnTo>
                    <a:pt x="34855" y="9256"/>
                  </a:lnTo>
                  <a:lnTo>
                    <a:pt x="36019" y="9449"/>
                  </a:lnTo>
                  <a:lnTo>
                    <a:pt x="37121" y="9642"/>
                  </a:lnTo>
                  <a:lnTo>
                    <a:pt x="38224" y="9899"/>
                  </a:lnTo>
                  <a:lnTo>
                    <a:pt x="39388" y="10092"/>
                  </a:lnTo>
                  <a:lnTo>
                    <a:pt x="40491" y="10349"/>
                  </a:lnTo>
                  <a:lnTo>
                    <a:pt x="42451" y="10799"/>
                  </a:lnTo>
                  <a:lnTo>
                    <a:pt x="44350" y="11313"/>
                  </a:lnTo>
                  <a:lnTo>
                    <a:pt x="46126" y="11827"/>
                  </a:lnTo>
                  <a:lnTo>
                    <a:pt x="47780" y="12342"/>
                  </a:lnTo>
                  <a:lnTo>
                    <a:pt x="49373" y="12856"/>
                  </a:lnTo>
                  <a:lnTo>
                    <a:pt x="50843" y="13434"/>
                  </a:lnTo>
                  <a:lnTo>
                    <a:pt x="52190" y="14013"/>
                  </a:lnTo>
                  <a:lnTo>
                    <a:pt x="53477" y="14591"/>
                  </a:lnTo>
                  <a:lnTo>
                    <a:pt x="54579" y="15170"/>
                  </a:lnTo>
                  <a:lnTo>
                    <a:pt x="55621" y="15748"/>
                  </a:lnTo>
                  <a:lnTo>
                    <a:pt x="56478" y="16327"/>
                  </a:lnTo>
                  <a:lnTo>
                    <a:pt x="57213" y="16905"/>
                  </a:lnTo>
                  <a:lnTo>
                    <a:pt x="57826" y="17483"/>
                  </a:lnTo>
                  <a:lnTo>
                    <a:pt x="58316" y="18062"/>
                  </a:lnTo>
                  <a:lnTo>
                    <a:pt x="58622" y="18640"/>
                  </a:lnTo>
                  <a:lnTo>
                    <a:pt x="58806" y="19219"/>
                  </a:lnTo>
                  <a:lnTo>
                    <a:pt x="58806" y="19476"/>
                  </a:lnTo>
                  <a:lnTo>
                    <a:pt x="58806" y="19669"/>
                  </a:lnTo>
                  <a:lnTo>
                    <a:pt x="58683" y="19862"/>
                  </a:lnTo>
                  <a:lnTo>
                    <a:pt x="58561" y="20054"/>
                  </a:lnTo>
                  <a:lnTo>
                    <a:pt x="58132" y="20440"/>
                  </a:lnTo>
                  <a:lnTo>
                    <a:pt x="57581" y="20761"/>
                  </a:lnTo>
                  <a:lnTo>
                    <a:pt x="56907" y="21019"/>
                  </a:lnTo>
                  <a:lnTo>
                    <a:pt x="56111" y="21276"/>
                  </a:lnTo>
                  <a:lnTo>
                    <a:pt x="55192" y="21404"/>
                  </a:lnTo>
                  <a:lnTo>
                    <a:pt x="54212" y="21533"/>
                  </a:lnTo>
                  <a:lnTo>
                    <a:pt x="53170" y="21661"/>
                  </a:lnTo>
                  <a:lnTo>
                    <a:pt x="52129" y="21726"/>
                  </a:lnTo>
                  <a:lnTo>
                    <a:pt x="51027" y="21726"/>
                  </a:lnTo>
                  <a:lnTo>
                    <a:pt x="49924" y="21790"/>
                  </a:lnTo>
                  <a:lnTo>
                    <a:pt x="48821" y="21790"/>
                  </a:lnTo>
                  <a:lnTo>
                    <a:pt x="47780" y="21726"/>
                  </a:lnTo>
                  <a:lnTo>
                    <a:pt x="46739" y="21726"/>
                  </a:lnTo>
                  <a:lnTo>
                    <a:pt x="45820" y="21661"/>
                  </a:lnTo>
                  <a:lnTo>
                    <a:pt x="44962" y="21661"/>
                  </a:lnTo>
                  <a:lnTo>
                    <a:pt x="44166" y="21597"/>
                  </a:lnTo>
                  <a:lnTo>
                    <a:pt x="43737" y="21597"/>
                  </a:lnTo>
                  <a:lnTo>
                    <a:pt x="43370" y="21533"/>
                  </a:lnTo>
                  <a:lnTo>
                    <a:pt x="43002" y="21533"/>
                  </a:lnTo>
                  <a:lnTo>
                    <a:pt x="42696" y="21533"/>
                  </a:lnTo>
                  <a:lnTo>
                    <a:pt x="42389" y="21533"/>
                  </a:lnTo>
                  <a:lnTo>
                    <a:pt x="42144" y="21533"/>
                  </a:lnTo>
                  <a:lnTo>
                    <a:pt x="41899" y="21533"/>
                  </a:lnTo>
                  <a:lnTo>
                    <a:pt x="41716" y="21533"/>
                  </a:lnTo>
                  <a:lnTo>
                    <a:pt x="40981" y="21533"/>
                  </a:lnTo>
                  <a:lnTo>
                    <a:pt x="40000" y="21597"/>
                  </a:lnTo>
                  <a:lnTo>
                    <a:pt x="38775" y="21597"/>
                  </a:lnTo>
                  <a:lnTo>
                    <a:pt x="37489" y="21726"/>
                  </a:lnTo>
                  <a:lnTo>
                    <a:pt x="36080" y="21790"/>
                  </a:lnTo>
                  <a:lnTo>
                    <a:pt x="34671" y="21983"/>
                  </a:lnTo>
                  <a:lnTo>
                    <a:pt x="33140" y="22176"/>
                  </a:lnTo>
                  <a:lnTo>
                    <a:pt x="31670" y="22433"/>
                  </a:lnTo>
                  <a:lnTo>
                    <a:pt x="30200" y="22754"/>
                  </a:lnTo>
                  <a:lnTo>
                    <a:pt x="28729" y="23140"/>
                  </a:lnTo>
                  <a:lnTo>
                    <a:pt x="27443" y="23654"/>
                  </a:lnTo>
                  <a:lnTo>
                    <a:pt x="26218" y="24232"/>
                  </a:lnTo>
                  <a:lnTo>
                    <a:pt x="25177" y="24939"/>
                  </a:lnTo>
                  <a:lnTo>
                    <a:pt x="24258" y="25775"/>
                  </a:lnTo>
                  <a:lnTo>
                    <a:pt x="23584" y="26739"/>
                  </a:lnTo>
                  <a:lnTo>
                    <a:pt x="23155" y="27832"/>
                  </a:lnTo>
                  <a:lnTo>
                    <a:pt x="23033" y="29053"/>
                  </a:lnTo>
                  <a:lnTo>
                    <a:pt x="23155" y="29953"/>
                  </a:lnTo>
                  <a:lnTo>
                    <a:pt x="23461" y="30853"/>
                  </a:lnTo>
                  <a:lnTo>
                    <a:pt x="23951" y="31624"/>
                  </a:lnTo>
                  <a:lnTo>
                    <a:pt x="24625" y="32331"/>
                  </a:lnTo>
                  <a:lnTo>
                    <a:pt x="25422" y="33038"/>
                  </a:lnTo>
                  <a:lnTo>
                    <a:pt x="26402" y="33616"/>
                  </a:lnTo>
                  <a:lnTo>
                    <a:pt x="27504" y="34195"/>
                  </a:lnTo>
                  <a:lnTo>
                    <a:pt x="28729" y="34709"/>
                  </a:lnTo>
                  <a:lnTo>
                    <a:pt x="30077" y="35159"/>
                  </a:lnTo>
                  <a:lnTo>
                    <a:pt x="31486" y="35609"/>
                  </a:lnTo>
                  <a:lnTo>
                    <a:pt x="33017" y="35994"/>
                  </a:lnTo>
                  <a:lnTo>
                    <a:pt x="34610" y="36380"/>
                  </a:lnTo>
                  <a:lnTo>
                    <a:pt x="36264" y="36701"/>
                  </a:lnTo>
                  <a:lnTo>
                    <a:pt x="37918" y="37023"/>
                  </a:lnTo>
                  <a:lnTo>
                    <a:pt x="39694" y="37344"/>
                  </a:lnTo>
                  <a:lnTo>
                    <a:pt x="41409" y="37601"/>
                  </a:lnTo>
                  <a:lnTo>
                    <a:pt x="41899" y="37666"/>
                  </a:lnTo>
                  <a:lnTo>
                    <a:pt x="42389" y="37794"/>
                  </a:lnTo>
                  <a:lnTo>
                    <a:pt x="42879" y="37858"/>
                  </a:lnTo>
                  <a:lnTo>
                    <a:pt x="43308" y="37923"/>
                  </a:lnTo>
                  <a:lnTo>
                    <a:pt x="43676" y="37987"/>
                  </a:lnTo>
                  <a:lnTo>
                    <a:pt x="44043" y="38051"/>
                  </a:lnTo>
                  <a:lnTo>
                    <a:pt x="44411" y="38116"/>
                  </a:lnTo>
                  <a:lnTo>
                    <a:pt x="44656" y="38180"/>
                  </a:lnTo>
                  <a:lnTo>
                    <a:pt x="46800" y="38758"/>
                  </a:lnTo>
                  <a:lnTo>
                    <a:pt x="48821" y="39337"/>
                  </a:lnTo>
                  <a:lnTo>
                    <a:pt x="50720" y="39915"/>
                  </a:lnTo>
                  <a:lnTo>
                    <a:pt x="52497" y="40558"/>
                  </a:lnTo>
                  <a:lnTo>
                    <a:pt x="54212" y="41201"/>
                  </a:lnTo>
                  <a:lnTo>
                    <a:pt x="55743" y="41843"/>
                  </a:lnTo>
                  <a:lnTo>
                    <a:pt x="57152" y="42486"/>
                  </a:lnTo>
                  <a:lnTo>
                    <a:pt x="58438" y="43129"/>
                  </a:lnTo>
                  <a:lnTo>
                    <a:pt x="59664" y="43836"/>
                  </a:lnTo>
                  <a:lnTo>
                    <a:pt x="60705" y="44543"/>
                  </a:lnTo>
                  <a:lnTo>
                    <a:pt x="61624" y="45250"/>
                  </a:lnTo>
                  <a:lnTo>
                    <a:pt x="62481" y="45957"/>
                  </a:lnTo>
                  <a:lnTo>
                    <a:pt x="63155" y="46664"/>
                  </a:lnTo>
                  <a:lnTo>
                    <a:pt x="63706" y="47435"/>
                  </a:lnTo>
                  <a:lnTo>
                    <a:pt x="64196" y="48207"/>
                  </a:lnTo>
                  <a:lnTo>
                    <a:pt x="64503" y="48978"/>
                  </a:lnTo>
                  <a:lnTo>
                    <a:pt x="64625" y="49685"/>
                  </a:lnTo>
                  <a:lnTo>
                    <a:pt x="64625" y="50135"/>
                  </a:lnTo>
                  <a:lnTo>
                    <a:pt x="64503" y="50456"/>
                  </a:lnTo>
                  <a:lnTo>
                    <a:pt x="64442" y="50649"/>
                  </a:lnTo>
                  <a:lnTo>
                    <a:pt x="64258" y="50906"/>
                  </a:lnTo>
                  <a:lnTo>
                    <a:pt x="64013" y="51163"/>
                  </a:lnTo>
                  <a:lnTo>
                    <a:pt x="63584" y="51420"/>
                  </a:lnTo>
                  <a:lnTo>
                    <a:pt x="63033" y="51677"/>
                  </a:lnTo>
                  <a:lnTo>
                    <a:pt x="62298" y="51934"/>
                  </a:lnTo>
                  <a:lnTo>
                    <a:pt x="61440" y="52127"/>
                  </a:lnTo>
                  <a:lnTo>
                    <a:pt x="60276" y="52320"/>
                  </a:lnTo>
                  <a:lnTo>
                    <a:pt x="58929" y="52449"/>
                  </a:lnTo>
                  <a:lnTo>
                    <a:pt x="59051" y="54570"/>
                  </a:lnTo>
                  <a:lnTo>
                    <a:pt x="60399" y="54441"/>
                  </a:lnTo>
                  <a:lnTo>
                    <a:pt x="61562" y="54248"/>
                  </a:lnTo>
                  <a:lnTo>
                    <a:pt x="62665" y="53991"/>
                  </a:lnTo>
                  <a:lnTo>
                    <a:pt x="63645" y="53670"/>
                  </a:lnTo>
                  <a:lnTo>
                    <a:pt x="64442" y="53349"/>
                  </a:lnTo>
                  <a:lnTo>
                    <a:pt x="65115" y="52899"/>
                  </a:lnTo>
                  <a:lnTo>
                    <a:pt x="65728" y="52384"/>
                  </a:lnTo>
                  <a:lnTo>
                    <a:pt x="66157" y="51806"/>
                  </a:lnTo>
                  <a:lnTo>
                    <a:pt x="66463" y="51227"/>
                  </a:lnTo>
                  <a:lnTo>
                    <a:pt x="66647" y="50392"/>
                  </a:lnTo>
                  <a:lnTo>
                    <a:pt x="66647" y="49428"/>
                  </a:lnTo>
                  <a:lnTo>
                    <a:pt x="66402" y="48271"/>
                  </a:lnTo>
                  <a:lnTo>
                    <a:pt x="66034" y="47371"/>
                  </a:lnTo>
                  <a:lnTo>
                    <a:pt x="65544" y="46471"/>
                  </a:lnTo>
                  <a:lnTo>
                    <a:pt x="64932" y="45571"/>
                  </a:lnTo>
                  <a:lnTo>
                    <a:pt x="64196" y="44736"/>
                  </a:lnTo>
                  <a:lnTo>
                    <a:pt x="63278" y="43900"/>
                  </a:lnTo>
                  <a:lnTo>
                    <a:pt x="62298" y="43129"/>
                  </a:lnTo>
                  <a:lnTo>
                    <a:pt x="61195" y="42293"/>
                  </a:lnTo>
                  <a:lnTo>
                    <a:pt x="59909" y="41522"/>
                  </a:lnTo>
                  <a:lnTo>
                    <a:pt x="58500" y="40815"/>
                  </a:lnTo>
                  <a:lnTo>
                    <a:pt x="57030" y="40044"/>
                  </a:lnTo>
                  <a:lnTo>
                    <a:pt x="55376" y="39337"/>
                  </a:lnTo>
                  <a:lnTo>
                    <a:pt x="53599" y="38694"/>
                  </a:lnTo>
                  <a:lnTo>
                    <a:pt x="51700" y="37987"/>
                  </a:lnTo>
                  <a:lnTo>
                    <a:pt x="49618" y="37344"/>
                  </a:lnTo>
                  <a:lnTo>
                    <a:pt x="47474" y="36766"/>
                  </a:lnTo>
                  <a:lnTo>
                    <a:pt x="45146" y="36123"/>
                  </a:lnTo>
                  <a:lnTo>
                    <a:pt x="44840" y="36059"/>
                  </a:lnTo>
                  <a:lnTo>
                    <a:pt x="44533" y="35994"/>
                  </a:lnTo>
                  <a:lnTo>
                    <a:pt x="44105" y="35930"/>
                  </a:lnTo>
                  <a:lnTo>
                    <a:pt x="43737" y="35802"/>
                  </a:lnTo>
                  <a:lnTo>
                    <a:pt x="43247" y="35737"/>
                  </a:lnTo>
                  <a:lnTo>
                    <a:pt x="42757" y="35673"/>
                  </a:lnTo>
                  <a:lnTo>
                    <a:pt x="42267" y="35545"/>
                  </a:lnTo>
                  <a:lnTo>
                    <a:pt x="41716" y="35480"/>
                  </a:lnTo>
                  <a:lnTo>
                    <a:pt x="40736" y="35352"/>
                  </a:lnTo>
                  <a:lnTo>
                    <a:pt x="39572" y="35159"/>
                  </a:lnTo>
                  <a:lnTo>
                    <a:pt x="38347" y="34902"/>
                  </a:lnTo>
                  <a:lnTo>
                    <a:pt x="36999" y="34709"/>
                  </a:lnTo>
                  <a:lnTo>
                    <a:pt x="35651" y="34388"/>
                  </a:lnTo>
                  <a:lnTo>
                    <a:pt x="34242" y="34131"/>
                  </a:lnTo>
                  <a:lnTo>
                    <a:pt x="32895" y="33745"/>
                  </a:lnTo>
                  <a:lnTo>
                    <a:pt x="31547" y="33423"/>
                  </a:lnTo>
                  <a:lnTo>
                    <a:pt x="30200" y="32974"/>
                  </a:lnTo>
                  <a:lnTo>
                    <a:pt x="29036" y="32524"/>
                  </a:lnTo>
                  <a:lnTo>
                    <a:pt x="27933" y="32074"/>
                  </a:lnTo>
                  <a:lnTo>
                    <a:pt x="26953" y="31560"/>
                  </a:lnTo>
                  <a:lnTo>
                    <a:pt x="26157" y="30981"/>
                  </a:lnTo>
                  <a:lnTo>
                    <a:pt x="25544" y="30403"/>
                  </a:lnTo>
                  <a:lnTo>
                    <a:pt x="25177" y="29760"/>
                  </a:lnTo>
                  <a:lnTo>
                    <a:pt x="25054" y="29053"/>
                  </a:lnTo>
                  <a:lnTo>
                    <a:pt x="25115" y="28603"/>
                  </a:lnTo>
                  <a:lnTo>
                    <a:pt x="25177" y="28217"/>
                  </a:lnTo>
                  <a:lnTo>
                    <a:pt x="25422" y="27767"/>
                  </a:lnTo>
                  <a:lnTo>
                    <a:pt x="25667" y="27317"/>
                  </a:lnTo>
                  <a:lnTo>
                    <a:pt x="26095" y="26868"/>
                  </a:lnTo>
                  <a:lnTo>
                    <a:pt x="26647" y="26482"/>
                  </a:lnTo>
                  <a:lnTo>
                    <a:pt x="27259" y="26032"/>
                  </a:lnTo>
                  <a:lnTo>
                    <a:pt x="28117" y="25646"/>
                  </a:lnTo>
                  <a:lnTo>
                    <a:pt x="29036" y="25325"/>
                  </a:lnTo>
                  <a:lnTo>
                    <a:pt x="30138" y="24939"/>
                  </a:lnTo>
                  <a:lnTo>
                    <a:pt x="31486" y="24618"/>
                  </a:lnTo>
                  <a:lnTo>
                    <a:pt x="32956" y="24361"/>
                  </a:lnTo>
                  <a:lnTo>
                    <a:pt x="34671" y="24168"/>
                  </a:lnTo>
                  <a:lnTo>
                    <a:pt x="36570" y="23975"/>
                  </a:lnTo>
                  <a:lnTo>
                    <a:pt x="38653" y="23782"/>
                  </a:lnTo>
                  <a:lnTo>
                    <a:pt x="41042" y="23718"/>
                  </a:lnTo>
                  <a:lnTo>
                    <a:pt x="41777" y="23654"/>
                  </a:lnTo>
                  <a:lnTo>
                    <a:pt x="41961" y="23654"/>
                  </a:lnTo>
                  <a:lnTo>
                    <a:pt x="42144" y="23654"/>
                  </a:lnTo>
                  <a:lnTo>
                    <a:pt x="42389" y="23654"/>
                  </a:lnTo>
                  <a:lnTo>
                    <a:pt x="42696" y="23718"/>
                  </a:lnTo>
                  <a:lnTo>
                    <a:pt x="43002" y="23718"/>
                  </a:lnTo>
                  <a:lnTo>
                    <a:pt x="43308" y="23718"/>
                  </a:lnTo>
                  <a:lnTo>
                    <a:pt x="43676" y="23782"/>
                  </a:lnTo>
                  <a:lnTo>
                    <a:pt x="44043" y="23782"/>
                  </a:lnTo>
                  <a:lnTo>
                    <a:pt x="45268" y="23847"/>
                  </a:lnTo>
                  <a:lnTo>
                    <a:pt x="46555" y="23847"/>
                  </a:lnTo>
                  <a:lnTo>
                    <a:pt x="47780" y="23911"/>
                  </a:lnTo>
                  <a:lnTo>
                    <a:pt x="49005" y="23911"/>
                  </a:lnTo>
                  <a:lnTo>
                    <a:pt x="50230" y="23911"/>
                  </a:lnTo>
                  <a:lnTo>
                    <a:pt x="51455" y="23847"/>
                  </a:lnTo>
                  <a:lnTo>
                    <a:pt x="52619" y="23847"/>
                  </a:lnTo>
                  <a:lnTo>
                    <a:pt x="53722" y="23718"/>
                  </a:lnTo>
                  <a:lnTo>
                    <a:pt x="54763" y="23590"/>
                  </a:lnTo>
                  <a:lnTo>
                    <a:pt x="55804" y="23461"/>
                  </a:lnTo>
                  <a:lnTo>
                    <a:pt x="56723" y="23268"/>
                  </a:lnTo>
                  <a:lnTo>
                    <a:pt x="57581" y="23011"/>
                  </a:lnTo>
                  <a:lnTo>
                    <a:pt x="58377" y="22690"/>
                  </a:lnTo>
                  <a:lnTo>
                    <a:pt x="59051" y="22368"/>
                  </a:lnTo>
                  <a:lnTo>
                    <a:pt x="59602" y="21918"/>
                  </a:lnTo>
                  <a:lnTo>
                    <a:pt x="60092" y="21468"/>
                  </a:lnTo>
                  <a:lnTo>
                    <a:pt x="60460" y="20890"/>
                  </a:lnTo>
                  <a:lnTo>
                    <a:pt x="60705" y="20247"/>
                  </a:lnTo>
                  <a:lnTo>
                    <a:pt x="60827" y="19540"/>
                  </a:lnTo>
                  <a:lnTo>
                    <a:pt x="60766" y="18833"/>
                  </a:lnTo>
                  <a:lnTo>
                    <a:pt x="60460" y="17869"/>
                  </a:lnTo>
                  <a:lnTo>
                    <a:pt x="60031" y="16969"/>
                  </a:lnTo>
                  <a:lnTo>
                    <a:pt x="59357" y="16069"/>
                  </a:lnTo>
                  <a:lnTo>
                    <a:pt x="58500" y="15234"/>
                  </a:lnTo>
                  <a:lnTo>
                    <a:pt x="57458" y="14463"/>
                  </a:lnTo>
                  <a:lnTo>
                    <a:pt x="56356" y="13691"/>
                  </a:lnTo>
                  <a:lnTo>
                    <a:pt x="55069" y="12984"/>
                  </a:lnTo>
                  <a:lnTo>
                    <a:pt x="53722" y="12342"/>
                  </a:lnTo>
                  <a:lnTo>
                    <a:pt x="52252" y="11699"/>
                  </a:lnTo>
                  <a:lnTo>
                    <a:pt x="50720" y="11120"/>
                  </a:lnTo>
                  <a:lnTo>
                    <a:pt x="49128" y="10542"/>
                  </a:lnTo>
                  <a:lnTo>
                    <a:pt x="47535" y="10028"/>
                  </a:lnTo>
                  <a:lnTo>
                    <a:pt x="45881" y="9513"/>
                  </a:lnTo>
                  <a:lnTo>
                    <a:pt x="44227" y="9064"/>
                  </a:lnTo>
                  <a:lnTo>
                    <a:pt x="42573" y="8678"/>
                  </a:lnTo>
                  <a:lnTo>
                    <a:pt x="40981" y="8292"/>
                  </a:lnTo>
                  <a:lnTo>
                    <a:pt x="39817" y="8035"/>
                  </a:lnTo>
                  <a:lnTo>
                    <a:pt x="38714" y="7778"/>
                  </a:lnTo>
                  <a:lnTo>
                    <a:pt x="37550" y="7585"/>
                  </a:lnTo>
                  <a:lnTo>
                    <a:pt x="36386" y="7328"/>
                  </a:lnTo>
                  <a:lnTo>
                    <a:pt x="35223" y="7135"/>
                  </a:lnTo>
                  <a:lnTo>
                    <a:pt x="34059" y="6943"/>
                  </a:lnTo>
                  <a:lnTo>
                    <a:pt x="32895" y="6814"/>
                  </a:lnTo>
                  <a:lnTo>
                    <a:pt x="31792" y="6621"/>
                  </a:lnTo>
                  <a:lnTo>
                    <a:pt x="30628" y="6493"/>
                  </a:lnTo>
                  <a:lnTo>
                    <a:pt x="29464" y="6300"/>
                  </a:lnTo>
                  <a:lnTo>
                    <a:pt x="28301" y="6171"/>
                  </a:lnTo>
                  <a:lnTo>
                    <a:pt x="27137" y="6043"/>
                  </a:lnTo>
                  <a:lnTo>
                    <a:pt x="25973" y="5914"/>
                  </a:lnTo>
                  <a:lnTo>
                    <a:pt x="24809" y="5786"/>
                  </a:lnTo>
                  <a:lnTo>
                    <a:pt x="23706" y="5657"/>
                  </a:lnTo>
                  <a:lnTo>
                    <a:pt x="22543" y="5528"/>
                  </a:lnTo>
                  <a:lnTo>
                    <a:pt x="21685" y="5400"/>
                  </a:lnTo>
                  <a:lnTo>
                    <a:pt x="20827" y="5336"/>
                  </a:lnTo>
                  <a:lnTo>
                    <a:pt x="19970" y="5207"/>
                  </a:lnTo>
                  <a:lnTo>
                    <a:pt x="19112" y="5143"/>
                  </a:lnTo>
                  <a:lnTo>
                    <a:pt x="18255" y="5014"/>
                  </a:lnTo>
                  <a:lnTo>
                    <a:pt x="17397" y="4950"/>
                  </a:lnTo>
                  <a:lnTo>
                    <a:pt x="16601" y="4821"/>
                  </a:lnTo>
                  <a:lnTo>
                    <a:pt x="15743" y="4693"/>
                  </a:lnTo>
                  <a:lnTo>
                    <a:pt x="14886" y="4629"/>
                  </a:lnTo>
                  <a:lnTo>
                    <a:pt x="14028" y="4500"/>
                  </a:lnTo>
                  <a:lnTo>
                    <a:pt x="13170" y="4372"/>
                  </a:lnTo>
                  <a:lnTo>
                    <a:pt x="12313" y="4243"/>
                  </a:lnTo>
                  <a:lnTo>
                    <a:pt x="11455" y="4114"/>
                  </a:lnTo>
                  <a:lnTo>
                    <a:pt x="10598" y="3986"/>
                  </a:lnTo>
                  <a:lnTo>
                    <a:pt x="9801" y="3857"/>
                  </a:lnTo>
                  <a:lnTo>
                    <a:pt x="8944" y="3729"/>
                  </a:lnTo>
                  <a:lnTo>
                    <a:pt x="8638" y="3665"/>
                  </a:lnTo>
                  <a:lnTo>
                    <a:pt x="8270" y="3600"/>
                  </a:lnTo>
                  <a:lnTo>
                    <a:pt x="7964" y="3600"/>
                  </a:lnTo>
                  <a:lnTo>
                    <a:pt x="7596" y="3536"/>
                  </a:lnTo>
                  <a:lnTo>
                    <a:pt x="6249" y="3343"/>
                  </a:lnTo>
                  <a:lnTo>
                    <a:pt x="5085" y="3086"/>
                  </a:lnTo>
                  <a:lnTo>
                    <a:pt x="4105" y="2829"/>
                  </a:lnTo>
                  <a:lnTo>
                    <a:pt x="3308" y="2508"/>
                  </a:lnTo>
                  <a:lnTo>
                    <a:pt x="2696" y="2058"/>
                  </a:lnTo>
                  <a:lnTo>
                    <a:pt x="2267" y="1543"/>
                  </a:lnTo>
                  <a:lnTo>
                    <a:pt x="2022" y="965"/>
                  </a:lnTo>
                  <a:lnTo>
                    <a:pt x="2022" y="194"/>
                  </a:lnTo>
                  <a:lnTo>
                    <a:pt x="0" y="1"/>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a:off x="2690650" y="1947500"/>
              <a:ext cx="246575" cy="241050"/>
            </a:xfrm>
            <a:custGeom>
              <a:avLst/>
              <a:gdLst/>
              <a:ahLst/>
              <a:cxnLst/>
              <a:rect l="0" t="0" r="0" b="0"/>
              <a:pathLst>
                <a:path w="9863" h="9642" extrusionOk="0">
                  <a:moveTo>
                    <a:pt x="9863" y="9642"/>
                  </a:moveTo>
                  <a:lnTo>
                    <a:pt x="0" y="9642"/>
                  </a:lnTo>
                  <a:lnTo>
                    <a:pt x="0" y="0"/>
                  </a:lnTo>
                  <a:lnTo>
                    <a:pt x="9863" y="0"/>
                  </a:lnTo>
                  <a:lnTo>
                    <a:pt x="9863" y="9642"/>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35" name="Shape 335"/>
            <p:cNvSpPr/>
            <p:nvPr/>
          </p:nvSpPr>
          <p:spPr>
            <a:xfrm>
              <a:off x="2742725" y="2125850"/>
              <a:ext cx="41350" cy="205700"/>
            </a:xfrm>
            <a:custGeom>
              <a:avLst/>
              <a:gdLst/>
              <a:ahLst/>
              <a:cxnLst/>
              <a:rect l="0" t="0" r="0" b="0"/>
              <a:pathLst>
                <a:path w="1654" h="8228" extrusionOk="0">
                  <a:moveTo>
                    <a:pt x="1654" y="4114"/>
                  </a:moveTo>
                  <a:lnTo>
                    <a:pt x="1593" y="5721"/>
                  </a:lnTo>
                  <a:lnTo>
                    <a:pt x="1409" y="7007"/>
                  </a:lnTo>
                  <a:lnTo>
                    <a:pt x="1164" y="7907"/>
                  </a:lnTo>
                  <a:lnTo>
                    <a:pt x="796" y="8228"/>
                  </a:lnTo>
                  <a:lnTo>
                    <a:pt x="490" y="7907"/>
                  </a:lnTo>
                  <a:lnTo>
                    <a:pt x="245" y="7007"/>
                  </a:lnTo>
                  <a:lnTo>
                    <a:pt x="61" y="5721"/>
                  </a:lnTo>
                  <a:lnTo>
                    <a:pt x="0" y="4114"/>
                  </a:lnTo>
                  <a:lnTo>
                    <a:pt x="61" y="2508"/>
                  </a:lnTo>
                  <a:lnTo>
                    <a:pt x="245" y="1222"/>
                  </a:lnTo>
                  <a:lnTo>
                    <a:pt x="490" y="322"/>
                  </a:lnTo>
                  <a:lnTo>
                    <a:pt x="796" y="1"/>
                  </a:lnTo>
                  <a:lnTo>
                    <a:pt x="1164" y="322"/>
                  </a:lnTo>
                  <a:lnTo>
                    <a:pt x="1409" y="1222"/>
                  </a:lnTo>
                  <a:lnTo>
                    <a:pt x="1593" y="2508"/>
                  </a:lnTo>
                  <a:lnTo>
                    <a:pt x="1654" y="4114"/>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sp>
          <p:nvSpPr>
            <p:cNvPr id="336" name="Shape 336"/>
            <p:cNvSpPr/>
            <p:nvPr/>
          </p:nvSpPr>
          <p:spPr>
            <a:xfrm>
              <a:off x="2836125" y="2125850"/>
              <a:ext cx="41375" cy="196075"/>
            </a:xfrm>
            <a:custGeom>
              <a:avLst/>
              <a:gdLst/>
              <a:ahLst/>
              <a:cxnLst/>
              <a:rect l="0" t="0" r="0" b="0"/>
              <a:pathLst>
                <a:path w="1655" h="7843" extrusionOk="0">
                  <a:moveTo>
                    <a:pt x="1655" y="3922"/>
                  </a:moveTo>
                  <a:lnTo>
                    <a:pt x="1593" y="5464"/>
                  </a:lnTo>
                  <a:lnTo>
                    <a:pt x="1410" y="6685"/>
                  </a:lnTo>
                  <a:lnTo>
                    <a:pt x="1164" y="7521"/>
                  </a:lnTo>
                  <a:lnTo>
                    <a:pt x="797" y="7842"/>
                  </a:lnTo>
                  <a:lnTo>
                    <a:pt x="491" y="7521"/>
                  </a:lnTo>
                  <a:lnTo>
                    <a:pt x="246" y="6685"/>
                  </a:lnTo>
                  <a:lnTo>
                    <a:pt x="62" y="5464"/>
                  </a:lnTo>
                  <a:lnTo>
                    <a:pt x="1" y="3922"/>
                  </a:lnTo>
                  <a:lnTo>
                    <a:pt x="62" y="2443"/>
                  </a:lnTo>
                  <a:lnTo>
                    <a:pt x="246" y="1158"/>
                  </a:lnTo>
                  <a:lnTo>
                    <a:pt x="491" y="322"/>
                  </a:lnTo>
                  <a:lnTo>
                    <a:pt x="797" y="1"/>
                  </a:lnTo>
                  <a:lnTo>
                    <a:pt x="1164" y="322"/>
                  </a:lnTo>
                  <a:lnTo>
                    <a:pt x="1410" y="1158"/>
                  </a:lnTo>
                  <a:lnTo>
                    <a:pt x="1593" y="2443"/>
                  </a:lnTo>
                  <a:lnTo>
                    <a:pt x="1655" y="3922"/>
                  </a:lnTo>
                  <a:close/>
                </a:path>
              </a:pathLst>
            </a:custGeom>
            <a:solidFill>
              <a:srgbClr val="000000"/>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transition spd="slow">
    <p:cut/>
  </p:transition>
</p:sld>
</file>

<file path=ppt/theme/theme1.xml><?xml version="1.0" encoding="utf-8"?>
<a:theme xmlns:a="http://schemas.openxmlformats.org/drawingml/2006/main" name="TS101881345">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820</Words>
  <Application>Microsoft Office PowerPoint</Application>
  <PresentationFormat>On-screen Show (4:3)</PresentationFormat>
  <Paragraphs>144</Paragraphs>
  <Slides>42</Slides>
  <Notes>42</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TS101881345</vt:lpstr>
      <vt:lpstr>simple-light-2</vt:lpstr>
      <vt:lpstr>Computer Basics</vt:lpstr>
      <vt:lpstr>Objectives</vt:lpstr>
      <vt:lpstr>Objectives (cont’d)</vt:lpstr>
      <vt:lpstr>Lesson 1: What is a computer?  </vt:lpstr>
      <vt:lpstr>What is a Computer?</vt:lpstr>
      <vt:lpstr>EQ:  What is a computer?</vt:lpstr>
      <vt:lpstr>Information Processing Cycle</vt:lpstr>
      <vt:lpstr>Input</vt:lpstr>
      <vt:lpstr>Input Devices</vt:lpstr>
      <vt:lpstr>Processing</vt:lpstr>
      <vt:lpstr>Processing Device</vt:lpstr>
      <vt:lpstr>Output</vt:lpstr>
      <vt:lpstr>Output Devices</vt:lpstr>
      <vt:lpstr>Storage</vt:lpstr>
      <vt:lpstr>RAM Memory</vt:lpstr>
      <vt:lpstr>ROM Memory</vt:lpstr>
      <vt:lpstr>Storage Devices</vt:lpstr>
      <vt:lpstr>Lesson 2:  Computer Components</vt:lpstr>
      <vt:lpstr>Computer System</vt:lpstr>
      <vt:lpstr>Hardware &amp; Software</vt:lpstr>
      <vt:lpstr>Basic Parts of a Computer</vt:lpstr>
      <vt:lpstr>Computer Hardware</vt:lpstr>
      <vt:lpstr>Inside a System Unit</vt:lpstr>
      <vt:lpstr>Buttons &amp; Ports</vt:lpstr>
      <vt:lpstr>Computer Software</vt:lpstr>
      <vt:lpstr>Types of Software</vt:lpstr>
      <vt:lpstr>Operating System Software</vt:lpstr>
      <vt:lpstr>Application Software</vt:lpstr>
      <vt:lpstr>Lesson 3:  Types of Computers</vt:lpstr>
      <vt:lpstr>Types of Computers</vt:lpstr>
      <vt:lpstr>PCs (Personal Computers)</vt:lpstr>
      <vt:lpstr>Server Computers</vt:lpstr>
      <vt:lpstr>Main Frame Computers</vt:lpstr>
      <vt:lpstr>Super Computers</vt:lpstr>
      <vt:lpstr>PowerPoint Presentation</vt:lpstr>
      <vt:lpstr>Lesson 4:  Computer Safety and Maintenance</vt:lpstr>
      <vt:lpstr>Computer Safety &amp; Maintenance</vt:lpstr>
      <vt:lpstr>Cleaning Your Computer</vt:lpstr>
      <vt:lpstr>Computer Safety &amp; Maintenance</vt:lpstr>
      <vt:lpstr>Keeping Your Computer Clean</vt:lpstr>
      <vt:lpstr>Protecting Your Computer</vt:lpstr>
      <vt:lpstr>Backing Up Important File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Basics</dc:title>
  <dc:creator>Rocco, Stephen</dc:creator>
  <cp:lastModifiedBy>Providence Public Schools</cp:lastModifiedBy>
  <cp:revision>1</cp:revision>
  <dcterms:modified xsi:type="dcterms:W3CDTF">2015-12-14T12:55:33Z</dcterms:modified>
</cp:coreProperties>
</file>